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57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1C8C72-1753-4668-9405-0730F3A64DE4}" type="datetimeFigureOut">
              <a:rPr lang="hu-HU" smtClean="0"/>
              <a:t>2014.09.16.</a:t>
            </a:fld>
            <a:endParaRPr lang="hu-H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AC6288-0909-494A-AF4C-23145FB25414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Adapted from Educating for a Change, by Rick Arnold, Bev Burke et al, Toronto: Between the Lines, 1991.</a:t>
            </a:r>
            <a:r>
              <a:rPr lang="hu-H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ZHABA 1998 </a:t>
            </a:r>
            <a:endParaRPr lang="hu-H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79C783-362A-4C4D-9FB6-6FF42C3825C6}" type="slidenum">
              <a:rPr lang="hu-HU" smtClean="0"/>
              <a:pPr/>
              <a:t>2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B458-D9D4-4EFE-B274-52A384623045}" type="datetimeFigureOut">
              <a:rPr lang="hu-HU" smtClean="0"/>
              <a:pPr/>
              <a:t>2014.09.16.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82CCB-07BC-4C78-A267-F78EC8C5434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B458-D9D4-4EFE-B274-52A384623045}" type="datetimeFigureOut">
              <a:rPr lang="hu-HU" smtClean="0"/>
              <a:pPr/>
              <a:t>2014.09.16.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82CCB-07BC-4C78-A267-F78EC8C5434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B458-D9D4-4EFE-B274-52A384623045}" type="datetimeFigureOut">
              <a:rPr lang="hu-HU" smtClean="0"/>
              <a:pPr/>
              <a:t>2014.09.16.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82CCB-07BC-4C78-A267-F78EC8C5434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B458-D9D4-4EFE-B274-52A384623045}" type="datetimeFigureOut">
              <a:rPr lang="hu-HU" smtClean="0"/>
              <a:pPr/>
              <a:t>2014.09.16.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82CCB-07BC-4C78-A267-F78EC8C5434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B458-D9D4-4EFE-B274-52A384623045}" type="datetimeFigureOut">
              <a:rPr lang="hu-HU" smtClean="0"/>
              <a:pPr/>
              <a:t>2014.09.16.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82CCB-07BC-4C78-A267-F78EC8C5434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B458-D9D4-4EFE-B274-52A384623045}" type="datetimeFigureOut">
              <a:rPr lang="hu-HU" smtClean="0"/>
              <a:pPr/>
              <a:t>2014.09.16.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82CCB-07BC-4C78-A267-F78EC8C5434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B458-D9D4-4EFE-B274-52A384623045}" type="datetimeFigureOut">
              <a:rPr lang="hu-HU" smtClean="0"/>
              <a:pPr/>
              <a:t>2014.09.16.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82CCB-07BC-4C78-A267-F78EC8C5434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B458-D9D4-4EFE-B274-52A384623045}" type="datetimeFigureOut">
              <a:rPr lang="hu-HU" smtClean="0"/>
              <a:pPr/>
              <a:t>2014.09.16.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82CCB-07BC-4C78-A267-F78EC8C5434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B458-D9D4-4EFE-B274-52A384623045}" type="datetimeFigureOut">
              <a:rPr lang="hu-HU" smtClean="0"/>
              <a:pPr/>
              <a:t>2014.09.16.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82CCB-07BC-4C78-A267-F78EC8C5434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B458-D9D4-4EFE-B274-52A384623045}" type="datetimeFigureOut">
              <a:rPr lang="hu-HU" smtClean="0"/>
              <a:pPr/>
              <a:t>2014.09.16.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82CCB-07BC-4C78-A267-F78EC8C5434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B458-D9D4-4EFE-B274-52A384623045}" type="datetimeFigureOut">
              <a:rPr lang="hu-HU" smtClean="0"/>
              <a:pPr/>
              <a:t>2014.09.16.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82CCB-07BC-4C78-A267-F78EC8C5434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2B458-D9D4-4EFE-B274-52A384623045}" type="datetimeFigureOut">
              <a:rPr lang="hu-HU" smtClean="0"/>
              <a:pPr/>
              <a:t>2014.09.16.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82CCB-07BC-4C78-A267-F78EC8C54342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smtClean="0"/>
              <a:t>PRESENTATION </a:t>
            </a:r>
            <a:r>
              <a:rPr lang="hu-HU" dirty="0" smtClean="0"/>
              <a:t>SKILLS</a:t>
            </a:r>
            <a:endParaRPr lang="hu-HU" dirty="0"/>
          </a:p>
        </p:txBody>
      </p:sp>
      <p:pic>
        <p:nvPicPr>
          <p:cNvPr id="4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4664"/>
            <a:ext cx="3312368" cy="8640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hu-HU" dirty="0" smtClean="0"/>
              <a:t>FEEDBACK RULES</a:t>
            </a:r>
            <a:endParaRPr lang="hu-HU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GB" dirty="0" smtClean="0"/>
              <a:t>Talk in the first person, and don't claim to speak for others. </a:t>
            </a:r>
            <a:endParaRPr lang="hu-HU" dirty="0" smtClean="0"/>
          </a:p>
          <a:p>
            <a:pPr lvl="0"/>
            <a:r>
              <a:rPr lang="en-GB" dirty="0" smtClean="0"/>
              <a:t>Be specific. "When you said...", "Your idea about..."</a:t>
            </a:r>
            <a:endParaRPr lang="hu-HU" dirty="0" smtClean="0"/>
          </a:p>
          <a:p>
            <a:pPr lvl="0"/>
            <a:r>
              <a:rPr lang="en-GB" dirty="0" smtClean="0"/>
              <a:t>Challenge the idea or action, not the person.</a:t>
            </a:r>
            <a:endParaRPr lang="hu-HU" dirty="0" smtClean="0"/>
          </a:p>
          <a:p>
            <a:pPr lvl="0"/>
            <a:r>
              <a:rPr lang="en-GB" dirty="0" smtClean="0"/>
              <a:t>Combine recognition of what worked with a challenge to improve.</a:t>
            </a:r>
            <a:endParaRPr lang="hu-HU" dirty="0" smtClean="0"/>
          </a:p>
          <a:p>
            <a:r>
              <a:rPr lang="en-GB" dirty="0" smtClean="0"/>
              <a:t>Ask questions to clarify or probe reasons. "What did you mean when you said...?" "What did you take into account when you...?"</a:t>
            </a:r>
            <a:endParaRPr lang="hu-HU" dirty="0" smtClean="0"/>
          </a:p>
          <a:p>
            <a:r>
              <a:rPr lang="en-GB" dirty="0" smtClean="0"/>
              <a:t>Identify the bridges. Remind what you have in common. "I know that when we do X we tend to..."</a:t>
            </a:r>
            <a:endParaRPr lang="hu-H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98904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GB" dirty="0" smtClean="0"/>
              <a:t>Acknowledge </a:t>
            </a:r>
            <a:r>
              <a:rPr lang="en-GB" dirty="0"/>
              <a:t>how you connect to a problem. "This is helpful for me/us to think about because..."</a:t>
            </a:r>
            <a:endParaRPr lang="hu-HU" dirty="0"/>
          </a:p>
          <a:p>
            <a:pPr lvl="0"/>
            <a:r>
              <a:rPr lang="en-GB" dirty="0"/>
              <a:t>Whenever possible, make suggestions for alternative approaches. "Have you considered...?" "What would happen if we tried</a:t>
            </a:r>
            <a:r>
              <a:rPr lang="en-GB" dirty="0" smtClean="0"/>
              <a:t>...?"</a:t>
            </a:r>
            <a:endParaRPr lang="hu-HU" dirty="0"/>
          </a:p>
          <a:p>
            <a:pPr lvl="0"/>
            <a:r>
              <a:rPr lang="en-GB" dirty="0"/>
              <a:t>Don't assume that a difference is political. Check if based on different experiences, social identity, role in organisation</a:t>
            </a:r>
            <a:r>
              <a:rPr lang="en-GB" dirty="0" smtClean="0"/>
              <a:t>...</a:t>
            </a:r>
            <a:endParaRPr lang="hu-HU" dirty="0"/>
          </a:p>
          <a:p>
            <a:pPr lvl="0"/>
            <a:r>
              <a:rPr lang="en-GB" dirty="0"/>
              <a:t>Always balance with a positive thing.</a:t>
            </a:r>
            <a:endParaRPr lang="hu-HU" dirty="0"/>
          </a:p>
          <a:p>
            <a:pPr>
              <a:buNone/>
            </a:pPr>
            <a:endParaRPr lang="hu-H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800" dirty="0" smtClean="0"/>
              <a:t>PEOPLE MOVE, FURNITURE MOVES</a:t>
            </a:r>
            <a:endParaRPr lang="hu-HU" sz="2800" dirty="0"/>
          </a:p>
        </p:txBody>
      </p:sp>
      <p:pic>
        <p:nvPicPr>
          <p:cNvPr id="5" name="Picture Placeholder 4" descr="Barack_Obama_moving_couch_in_the_Oval_Offic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42" r="554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1800" dirty="0" smtClean="0"/>
              <a:t>DON’T SETTLE FOR A CLASSIC LECTURE ROOM. YOU CAN MOVE THINGS AROUND TO HELP THE PROCESS</a:t>
            </a:r>
            <a:endParaRPr lang="hu-HU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1508720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BELIEVE </a:t>
            </a:r>
            <a:r>
              <a:rPr lang="hu-HU" dirty="0" smtClean="0"/>
              <a:t>IN YOURSELF AND YOUR MESSAGE. IF YOU DON’T, NO ONE ELSE </a:t>
            </a:r>
            <a:r>
              <a:rPr lang="hu-HU" dirty="0" smtClean="0"/>
              <a:t>WILL</a:t>
            </a: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RADIATE ENTHUSIASM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pic>
        <p:nvPicPr>
          <p:cNvPr id="5" name="Picture Placeholder 4" descr="enthusiasm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329" r="16329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800" dirty="0" smtClean="0"/>
              <a:t>TELL GRANDMA YOUR STORY</a:t>
            </a:r>
            <a:endParaRPr lang="hu-HU" sz="2800" dirty="0"/>
          </a:p>
        </p:txBody>
      </p:sp>
      <p:pic>
        <p:nvPicPr>
          <p:cNvPr id="5" name="Picture Placeholder 4" descr="Grandma-Tell-me-a-story-precious-and-sweet-grandma-11694586-655-51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490" b="249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hu-HU" sz="2400" dirty="0" smtClean="0"/>
              <a:t>IF SHE UNDERSTANDS YOUR MESSAGE, ANYBODY WILL</a:t>
            </a:r>
            <a:endParaRPr lang="hu-H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r>
              <a:rPr lang="hu-HU" sz="3600" dirty="0" smtClean="0"/>
              <a:t>DON’T LET THE LITTLE THINGS GET YOU DOWN...EVERYTHING IS A LITTLE THING</a:t>
            </a:r>
            <a:endParaRPr lang="hu-HU" sz="3600" dirty="0"/>
          </a:p>
        </p:txBody>
      </p:sp>
      <p:pic>
        <p:nvPicPr>
          <p:cNvPr id="7" name="Content Placeholder 6" descr="little things 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2440781"/>
            <a:ext cx="4032448" cy="3419475"/>
          </a:xfrm>
        </p:spPr>
      </p:pic>
      <p:pic>
        <p:nvPicPr>
          <p:cNvPr id="8" name="Content Placeholder 7" descr="little things get you down.jpe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6016" y="2420888"/>
            <a:ext cx="3960439" cy="338437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dirty="0" smtClean="0"/>
              <a:t>POINTING WITH YOUR FINGER OR PEN PUTS PEOPLE ON THE DEFENSIVE</a:t>
            </a:r>
            <a:endParaRPr lang="hu-HU" dirty="0"/>
          </a:p>
        </p:txBody>
      </p:sp>
      <p:pic>
        <p:nvPicPr>
          <p:cNvPr id="5" name="Picture Placeholder 4" descr="pointing finger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797" r="579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hu-HU" dirty="0" smtClean="0"/>
              <a:t>RATHER USE AN OPEN HAND, A PERSON’S NAME...</a:t>
            </a:r>
            <a:endParaRPr lang="hu-H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Use of Handsigns</a:t>
            </a:r>
            <a:endParaRPr lang="hu-H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hu-HU" dirty="0" smtClean="0"/>
              <a:t>I Agree</a:t>
            </a:r>
            <a:endParaRPr lang="hu-H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hu-HU" dirty="0" smtClean="0"/>
              <a:t>I Have Something to Contribute to the Process</a:t>
            </a:r>
            <a:endParaRPr lang="hu-HU" dirty="0"/>
          </a:p>
        </p:txBody>
      </p:sp>
      <p:pic>
        <p:nvPicPr>
          <p:cNvPr id="10" name="Content Placeholder 9" descr="handsigns 3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996479" y="2174875"/>
            <a:ext cx="1338866" cy="3951288"/>
          </a:xfrm>
        </p:spPr>
      </p:pic>
      <p:pic>
        <p:nvPicPr>
          <p:cNvPr id="9" name="Content Placeholder 8" descr="handsigns 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" y="2570887"/>
            <a:ext cx="4040188" cy="315926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198</Words>
  <Application>Microsoft Office PowerPoint</Application>
  <PresentationFormat>On-screen Show (4:3)</PresentationFormat>
  <Paragraphs>25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PRESENTATION SKILLS</vt:lpstr>
      <vt:lpstr>FEEDBACK RULES</vt:lpstr>
      <vt:lpstr>PEOPLE MOVE, FURNITURE MOVES</vt:lpstr>
      <vt:lpstr> BELIEVE IN YOURSELF AND YOUR MESSAGE. IF YOU DON’T, NO ONE ELSE WILL  RADIATE ENTHUSIASM </vt:lpstr>
      <vt:lpstr>TELL GRANDMA YOUR STORY</vt:lpstr>
      <vt:lpstr>DON’T LET THE LITTLE THINGS GET YOU DOWN...EVERYTHING IS A LITTLE THING</vt:lpstr>
      <vt:lpstr>POINTING WITH YOUR FINGER OR PEN PUTS PEOPLE ON THE DEFENSIVE</vt:lpstr>
      <vt:lpstr>Use of Handsigns</vt:lpstr>
    </vt:vector>
  </TitlesOfParts>
  <Company>SCM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PRESENTATIONS SKILLS</dc:title>
  <dc:creator>treehuggerdan</dc:creator>
  <cp:lastModifiedBy>treehuggerdan</cp:lastModifiedBy>
  <cp:revision>13</cp:revision>
  <dcterms:created xsi:type="dcterms:W3CDTF">2014-09-02T20:35:53Z</dcterms:created>
  <dcterms:modified xsi:type="dcterms:W3CDTF">2014-09-16T16:02:30Z</dcterms:modified>
</cp:coreProperties>
</file>