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C86BA-320A-4D4C-A03D-07E6FF651397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79C783-362A-4C4D-9FB6-6FF42C3825C6}" type="slidenum">
              <a:rPr lang="hu-HU" smtClean="0"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Adapted from Educating for a Change, by Rick Arnold, Bev Burke et al, Toronto: Between the Lines, 1991.</a:t>
            </a:r>
            <a:r>
              <a:rPr lang="hu-H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GB" sz="1200" i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© ZHABA 1998 </a:t>
            </a:r>
            <a:endParaRPr lang="hu-HU" sz="1200" kern="1200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endParaRPr lang="hu-H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79C783-362A-4C4D-9FB6-6FF42C3825C6}" type="slidenum">
              <a:rPr lang="hu-HU" smtClean="0"/>
              <a:t>1</a:t>
            </a:fld>
            <a:endParaRPr lang="hu-H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1E2C5F-1F52-44A3-9A69-FDD1786F8508}" type="datetimeFigureOut">
              <a:rPr lang="hu-HU" smtClean="0"/>
              <a:t>2014.09.11.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09CF83-1EEA-4B09-A260-676940B4BD99}" type="slidenum">
              <a:rPr lang="hu-HU" smtClean="0"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/>
          <a:lstStyle/>
          <a:p>
            <a:r>
              <a:rPr lang="hu-HU" dirty="0" smtClean="0"/>
              <a:t>FEEDBACK RULES</a:t>
            </a:r>
            <a:endParaRPr lang="hu-HU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 fontScale="70000" lnSpcReduction="20000"/>
          </a:bodyPr>
          <a:lstStyle/>
          <a:p>
            <a:pPr lvl="0"/>
            <a:r>
              <a:rPr lang="en-GB" dirty="0" smtClean="0"/>
              <a:t>Talk in the first person, and don't claim to speak for others. </a:t>
            </a:r>
            <a:endParaRPr lang="hu-HU" dirty="0" smtClean="0"/>
          </a:p>
          <a:p>
            <a:pPr lvl="0"/>
            <a:r>
              <a:rPr lang="en-GB" dirty="0" smtClean="0"/>
              <a:t>Be specific. "When you said...", "Your idea about..."</a:t>
            </a:r>
            <a:endParaRPr lang="hu-HU" dirty="0" smtClean="0"/>
          </a:p>
          <a:p>
            <a:pPr lvl="0"/>
            <a:r>
              <a:rPr lang="en-GB" dirty="0" smtClean="0"/>
              <a:t>Challenge the idea or action, not the person.</a:t>
            </a:r>
            <a:endParaRPr lang="hu-HU" dirty="0" smtClean="0"/>
          </a:p>
          <a:p>
            <a:pPr lvl="0"/>
            <a:r>
              <a:rPr lang="en-GB" dirty="0" smtClean="0"/>
              <a:t>Combine recognition of what worked with a challenge to improve.</a:t>
            </a:r>
            <a:endParaRPr lang="hu-HU" dirty="0" smtClean="0"/>
          </a:p>
          <a:p>
            <a:r>
              <a:rPr lang="en-GB" dirty="0" smtClean="0"/>
              <a:t>Ask questions to clarify or probe reasons. "What did you mean when you said...?" "What did you take into account when you...?"</a:t>
            </a:r>
            <a:endParaRPr lang="hu-HU" dirty="0" smtClean="0"/>
          </a:p>
          <a:p>
            <a:r>
              <a:rPr lang="en-GB" dirty="0" smtClean="0"/>
              <a:t>Identify the bridges. Remind what you have in common. "I know that when we do X we tend to..."</a:t>
            </a:r>
            <a:endParaRPr lang="hu-HU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3989040"/>
          </a:xfrm>
        </p:spPr>
        <p:txBody>
          <a:bodyPr>
            <a:normAutofit fontScale="70000" lnSpcReduction="20000"/>
          </a:bodyPr>
          <a:lstStyle/>
          <a:p>
            <a:pPr lvl="0"/>
            <a:r>
              <a:rPr lang="en-GB" dirty="0" smtClean="0"/>
              <a:t>Acknowledge </a:t>
            </a:r>
            <a:r>
              <a:rPr lang="en-GB" dirty="0"/>
              <a:t>how you connect to a problem. "This is helpful for me/us to think about because..."</a:t>
            </a:r>
            <a:endParaRPr lang="hu-HU" dirty="0"/>
          </a:p>
          <a:p>
            <a:pPr lvl="0"/>
            <a:r>
              <a:rPr lang="en-GB" dirty="0"/>
              <a:t>Whenever possible, make suggestions for alternative approaches. "Have you considered...?" "What would happen if we tried</a:t>
            </a:r>
            <a:r>
              <a:rPr lang="en-GB" dirty="0" smtClean="0"/>
              <a:t>...?"</a:t>
            </a:r>
            <a:endParaRPr lang="hu-HU" dirty="0"/>
          </a:p>
          <a:p>
            <a:pPr lvl="0"/>
            <a:r>
              <a:rPr lang="en-GB" dirty="0"/>
              <a:t>Don't assume that a difference is political. Check if based on different experiences, social identity, role in organisation</a:t>
            </a:r>
            <a:r>
              <a:rPr lang="en-GB" dirty="0" smtClean="0"/>
              <a:t>...</a:t>
            </a:r>
            <a:endParaRPr lang="hu-HU" dirty="0"/>
          </a:p>
          <a:p>
            <a:pPr lvl="0"/>
            <a:r>
              <a:rPr lang="en-GB" dirty="0"/>
              <a:t>Always balance with a positive thing.</a:t>
            </a:r>
            <a:endParaRPr lang="hu-HU" dirty="0"/>
          </a:p>
          <a:p>
            <a:pPr>
              <a:buNone/>
            </a:pPr>
            <a:endParaRPr lang="hu-H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114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FEEDBACK RULES</vt:lpstr>
    </vt:vector>
  </TitlesOfParts>
  <Company>SCM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FEEDBACK RULES</dc:title>
  <dc:creator>treehuggerdan</dc:creator>
  <cp:lastModifiedBy>treehuggerdan</cp:lastModifiedBy>
  <cp:revision>1</cp:revision>
  <dcterms:created xsi:type="dcterms:W3CDTF">2014-09-11T17:45:20Z</dcterms:created>
  <dcterms:modified xsi:type="dcterms:W3CDTF">2014-09-11T17:54:20Z</dcterms:modified>
</cp:coreProperties>
</file>

<file path=docProps/thumbnail.jpeg>
</file>