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7D79D-A810-4EAB-A27A-48A9DC2F8903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48BC57-F764-459D-BEFF-1494169392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9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3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  <p:pic>
        <p:nvPicPr>
          <p:cNvPr id="4" name="Picture 2" descr="Z:\hd\countries\ZZ Multi-country\IMPLEMENTATION\ECRAN 2013 - 2016\Implementation\Visibility\Final logo\zelena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465786" y="116632"/>
            <a:ext cx="2210670" cy="252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EIA Baseline Analysis Case Example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EIA for Landscape </a:t>
            </a:r>
            <a:r>
              <a:rPr lang="en-US" dirty="0" smtClean="0"/>
              <a:t>S</a:t>
            </a:r>
            <a:r>
              <a:rPr lang="en-US" dirty="0" smtClean="0"/>
              <a:t>anitation of the Sandpits in Moravče District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3000" dirty="0" smtClean="0"/>
              <a:t>There are several Sandpits in Moravče District where sandstone is being excavated for industrial purposes.   </a:t>
            </a:r>
            <a:endParaRPr lang="en-US" sz="3000" dirty="0" smtClean="0"/>
          </a:p>
          <a:p>
            <a:pPr algn="just"/>
            <a:endParaRPr lang="en-US" sz="1000" dirty="0" smtClean="0"/>
          </a:p>
          <a:p>
            <a:pPr algn="just"/>
            <a:r>
              <a:rPr lang="en-US" sz="3000" dirty="0" smtClean="0"/>
              <a:t>All of them had already prepared </a:t>
            </a:r>
            <a:r>
              <a:rPr lang="en-US" sz="3000" dirty="0" smtClean="0"/>
              <a:t>S</a:t>
            </a:r>
            <a:r>
              <a:rPr lang="en-US" sz="3000" dirty="0" smtClean="0"/>
              <a:t>anitation </a:t>
            </a:r>
            <a:r>
              <a:rPr lang="en-US" sz="3000" dirty="0" smtClean="0"/>
              <a:t>P</a:t>
            </a:r>
            <a:r>
              <a:rPr lang="en-US" sz="3000" dirty="0" smtClean="0"/>
              <a:t>lans that predicted landscaping interventions and then re</a:t>
            </a:r>
            <a:r>
              <a:rPr lang="sl-SI" sz="3000" dirty="0" smtClean="0"/>
              <a:t>-</a:t>
            </a:r>
            <a:r>
              <a:rPr lang="en-US" sz="3000" dirty="0" smtClean="0"/>
              <a:t>cultivation with vegetation.</a:t>
            </a:r>
          </a:p>
          <a:p>
            <a:pPr algn="just"/>
            <a:endParaRPr lang="en-US" sz="1000" dirty="0" smtClean="0"/>
          </a:p>
          <a:p>
            <a:pPr algn="just"/>
            <a:r>
              <a:rPr lang="en-US" sz="3000" dirty="0" smtClean="0"/>
              <a:t>Investor is trying to change Sanitation Plans and get permission for sanitation through deposition of inert waste.</a:t>
            </a:r>
          </a:p>
          <a:p>
            <a:pPr marL="0" indent="0">
              <a:buNone/>
            </a:pPr>
            <a:endParaRPr lang="sl-SI" sz="3000" dirty="0" smtClean="0"/>
          </a:p>
          <a:p>
            <a:endParaRPr lang="sl-SI" sz="10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57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the Project</a:t>
            </a:r>
            <a:endParaRPr lang="en-US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42188" y="476673"/>
            <a:ext cx="8722300" cy="5615518"/>
            <a:chOff x="1143" y="1423"/>
            <a:chExt cx="9904" cy="6515"/>
          </a:xfrm>
        </p:grpSpPr>
        <p:pic>
          <p:nvPicPr>
            <p:cNvPr id="1027" name="Picture 3" descr="MM hrup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" y="1423"/>
              <a:ext cx="9904" cy="6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4342" y="1423"/>
              <a:ext cx="1440" cy="540"/>
            </a:xfrm>
            <a:prstGeom prst="wedgeRoundRectCallout">
              <a:avLst>
                <a:gd name="adj1" fmla="val 60680"/>
                <a:gd name="adj2" fmla="val 152743"/>
                <a:gd name="adj3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sl-SI" altLang="sl-SI" sz="2400" b="1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Farm</a:t>
              </a:r>
              <a:r>
                <a:rPr kumimoji="0" lang="sl-SI" altLang="sl-SI" sz="24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 1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l-SI" altLang="sl-S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6795" y="5827"/>
              <a:ext cx="1440" cy="540"/>
            </a:xfrm>
            <a:prstGeom prst="wedgeRoundRectCallout">
              <a:avLst>
                <a:gd name="adj1" fmla="val -69850"/>
                <a:gd name="adj2" fmla="val 116030"/>
                <a:gd name="adj3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sl-SI" altLang="sl-SI" sz="2400" b="1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Farm</a:t>
              </a:r>
              <a:r>
                <a:rPr kumimoji="0" lang="sl-SI" altLang="sl-SI" sz="24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 2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l-SI" altLang="sl-S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030" name="Picture 6" descr="Teren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65107"/>
            <a:ext cx="2965450" cy="22193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Teren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84984"/>
            <a:ext cx="2965450" cy="22526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58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</a:t>
            </a:r>
            <a:r>
              <a:rPr lang="sl-SI" dirty="0" err="1"/>
              <a:t>N</a:t>
            </a:r>
            <a:r>
              <a:rPr lang="sl-SI" dirty="0" err="1" smtClean="0"/>
              <a:t>oise</a:t>
            </a:r>
            <a:r>
              <a:rPr lang="sl-SI" dirty="0" smtClean="0"/>
              <a:t> Monitoring</a:t>
            </a:r>
            <a:endParaRPr lang="en-US" dirty="0"/>
          </a:p>
        </p:txBody>
      </p:sp>
      <p:pic>
        <p:nvPicPr>
          <p:cNvPr id="2050" name="Picture 2" descr="panorama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42283"/>
            <a:ext cx="8739366" cy="23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Ograda vsebin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7651689"/>
              </p:ext>
            </p:extLst>
          </p:nvPr>
        </p:nvGraphicFramePr>
        <p:xfrm>
          <a:off x="457200" y="1268760"/>
          <a:ext cx="8147248" cy="280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3407"/>
                <a:gridCol w="1782186"/>
                <a:gridCol w="1782186"/>
                <a:gridCol w="1629469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LEVEL OF NOISE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ALLOWED  LEVEL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LOCATION – FARM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LOCATION – FARM 2</a:t>
                      </a:r>
                      <a:endParaRPr lang="en-US" noProof="0" dirty="0"/>
                    </a:p>
                  </a:txBody>
                  <a:tcPr anchor="ctr"/>
                </a:tc>
              </a:tr>
              <a:tr h="720080">
                <a:tc>
                  <a:txBody>
                    <a:bodyPr/>
                    <a:lstStyle/>
                    <a:p>
                      <a:pPr algn="l"/>
                      <a:r>
                        <a:rPr lang="en-US" noProof="0" dirty="0" smtClean="0"/>
                        <a:t>Overall maximum level of noise for the area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60</a:t>
                      </a:r>
                      <a:endParaRPr lang="en-US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>
                          <a:solidFill>
                            <a:srgbClr val="00B050"/>
                          </a:solidFill>
                        </a:rPr>
                        <a:t>36</a:t>
                      </a:r>
                      <a:endParaRPr lang="en-US" b="1" noProof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b="1" noProof="0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noProof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720080">
                <a:tc>
                  <a:txBody>
                    <a:bodyPr/>
                    <a:lstStyle/>
                    <a:p>
                      <a:pPr algn="l"/>
                      <a:r>
                        <a:rPr lang="en-US" noProof="0" dirty="0" smtClean="0"/>
                        <a:t>Maximum </a:t>
                      </a:r>
                      <a:r>
                        <a:rPr lang="en-US" baseline="0" noProof="0" dirty="0" smtClean="0"/>
                        <a:t>level  of noise from polluter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58</a:t>
                      </a:r>
                      <a:endParaRPr lang="en-US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>
                          <a:solidFill>
                            <a:srgbClr val="00B050"/>
                          </a:solidFill>
                        </a:rPr>
                        <a:t>37</a:t>
                      </a:r>
                      <a:endParaRPr lang="en-US" b="1" noProof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b="1" noProof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noProof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720080">
                <a:tc>
                  <a:txBody>
                    <a:bodyPr/>
                    <a:lstStyle/>
                    <a:p>
                      <a:pPr algn="l"/>
                      <a:r>
                        <a:rPr lang="en-US" noProof="0" dirty="0" smtClean="0"/>
                        <a:t>Critical level of no</a:t>
                      </a:r>
                      <a:r>
                        <a:rPr lang="sl-SI" noProof="0" dirty="0" err="1" smtClean="0"/>
                        <a:t>ise</a:t>
                      </a:r>
                      <a:r>
                        <a:rPr lang="en-US" noProof="0" dirty="0" smtClean="0"/>
                        <a:t>e for the area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69</a:t>
                      </a:r>
                      <a:endParaRPr lang="en-US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>
                          <a:solidFill>
                            <a:srgbClr val="00B050"/>
                          </a:solidFill>
                        </a:rPr>
                        <a:t>36</a:t>
                      </a:r>
                      <a:endParaRPr lang="en-US" b="1" noProof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b="1" noProof="0" dirty="0" smtClean="0">
                          <a:solidFill>
                            <a:srgbClr val="00B050"/>
                          </a:solidFill>
                        </a:rPr>
                        <a:t>29</a:t>
                      </a:r>
                      <a:endParaRPr lang="en-US" b="1" noProof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186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129</Words>
  <Application>Microsoft Office PowerPoint</Application>
  <PresentationFormat>Diaprojekcija na zaslonu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4</vt:i4>
      </vt:variant>
    </vt:vector>
  </HeadingPairs>
  <TitlesOfParts>
    <vt:vector size="5" baseType="lpstr">
      <vt:lpstr>Office Theme</vt:lpstr>
      <vt:lpstr>EIA Baseline Analysis Case Example</vt:lpstr>
      <vt:lpstr>Description of the Project</vt:lpstr>
      <vt:lpstr>Description of the Project</vt:lpstr>
      <vt:lpstr>Baseline Noise Monitoring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Klemen</cp:lastModifiedBy>
  <cp:revision>26</cp:revision>
  <dcterms:created xsi:type="dcterms:W3CDTF">2013-10-30T11:37:35Z</dcterms:created>
  <dcterms:modified xsi:type="dcterms:W3CDTF">2014-09-16T15:07:59Z</dcterms:modified>
</cp:coreProperties>
</file>