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4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7D79D-A810-4EAB-A27A-48A9DC2F8903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8BC57-F764-459D-BEFF-149416939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9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3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4" name="Picture 2" descr="Z:\hd\countries\ZZ Multi-country\IMPLEMENTATION\ECRAN 2013 - 2016\Implementation\Visibility\Final logo\zelena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65786" y="116632"/>
            <a:ext cx="2210670" cy="252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b="1" dirty="0" smtClean="0"/>
              <a:t>SEA</a:t>
            </a:r>
            <a:r>
              <a:rPr lang="en-US" b="1" dirty="0" smtClean="0"/>
              <a:t> </a:t>
            </a:r>
            <a:r>
              <a:rPr lang="en-US" b="1" dirty="0"/>
              <a:t>Baseline Analysis Case Example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SEA for Ljubljana Spatial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</a:t>
            </a:r>
            <a:r>
              <a:rPr lang="sl-SI" dirty="0" smtClean="0"/>
              <a:t>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New Spatial plan for the City of Ljubljana.</a:t>
            </a:r>
          </a:p>
          <a:p>
            <a:r>
              <a:rPr lang="en-US" sz="3000" dirty="0" smtClean="0"/>
              <a:t>One of the main topics that the Plan had to solve was traffic within City limits.</a:t>
            </a:r>
          </a:p>
          <a:p>
            <a:endParaRPr lang="en-US" sz="1000" dirty="0" smtClean="0"/>
          </a:p>
          <a:p>
            <a:r>
              <a:rPr lang="en-US" sz="3000" dirty="0" smtClean="0"/>
              <a:t>Traffic influences several important SEA topics: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Air pollution,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Noise pollution,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err="1" smtClean="0"/>
              <a:t>Acessibility</a:t>
            </a:r>
            <a:r>
              <a:rPr lang="en-US" sz="2600" dirty="0" smtClean="0"/>
              <a:t> of social and city functions,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Health.</a:t>
            </a:r>
          </a:p>
          <a:p>
            <a:pPr marL="0" indent="0">
              <a:buNone/>
            </a:pPr>
            <a:endParaRPr lang="sl-SI" sz="3000" dirty="0" smtClean="0"/>
          </a:p>
          <a:p>
            <a:endParaRPr lang="sl-SI" sz="10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99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analysis</a:t>
            </a:r>
            <a:endParaRPr lang="en-US" dirty="0"/>
          </a:p>
        </p:txBody>
      </p:sp>
      <p:pic>
        <p:nvPicPr>
          <p:cNvPr id="5" name="Slika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9928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186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analysis</a:t>
            </a:r>
            <a:endParaRPr lang="en-US" dirty="0"/>
          </a:p>
        </p:txBody>
      </p:sp>
      <p:pic>
        <p:nvPicPr>
          <p:cNvPr id="4" name="Slika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8092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274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analysis</a:t>
            </a:r>
            <a:endParaRPr lang="en-US" dirty="0"/>
          </a:p>
        </p:txBody>
      </p:sp>
      <p:pic>
        <p:nvPicPr>
          <p:cNvPr id="4" name="Slika 13" descr="hrup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677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69</Words>
  <Application>Microsoft Office PowerPoint</Application>
  <PresentationFormat>Diaprojekcija na zaslonu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5</vt:i4>
      </vt:variant>
    </vt:vector>
  </HeadingPairs>
  <TitlesOfParts>
    <vt:vector size="6" baseType="lpstr">
      <vt:lpstr>Office Theme</vt:lpstr>
      <vt:lpstr>SEA Baseline Analysis Case Example</vt:lpstr>
      <vt:lpstr>Description of the Plan</vt:lpstr>
      <vt:lpstr>Baseline analysis</vt:lpstr>
      <vt:lpstr>Baseline analysis</vt:lpstr>
      <vt:lpstr>Baseline analysis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Klemen</cp:lastModifiedBy>
  <cp:revision>24</cp:revision>
  <dcterms:created xsi:type="dcterms:W3CDTF">2013-10-30T11:37:35Z</dcterms:created>
  <dcterms:modified xsi:type="dcterms:W3CDTF">2014-09-16T13:35:33Z</dcterms:modified>
</cp:coreProperties>
</file>