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CDEFDC-B321-4D03-9414-51901BFFF3F1}" type="doc">
      <dgm:prSet loTypeId="urn:microsoft.com/office/officeart/2005/8/layout/process4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923A91C1-6FD4-4438-AE3E-894CD7BE3FFD}">
      <dgm:prSet phldrT="[besedilo]"/>
      <dgm:spPr/>
      <dgm:t>
        <a:bodyPr/>
        <a:lstStyle/>
        <a:p>
          <a:r>
            <a:rPr lang="en-US" noProof="0" dirty="0" smtClean="0"/>
            <a:t>Draft SPP is sent to </a:t>
          </a:r>
          <a:r>
            <a:rPr lang="sl-SI" noProof="0" dirty="0" err="1" smtClean="0"/>
            <a:t>Sector</a:t>
          </a:r>
          <a:r>
            <a:rPr lang="sl-SI" noProof="0" dirty="0" smtClean="0"/>
            <a:t> </a:t>
          </a:r>
          <a:r>
            <a:rPr lang="sl-SI" noProof="0" dirty="0" err="1" smtClean="0"/>
            <a:t>for</a:t>
          </a:r>
          <a:r>
            <a:rPr lang="sl-SI" noProof="0" dirty="0" smtClean="0"/>
            <a:t> </a:t>
          </a:r>
          <a:r>
            <a:rPr lang="en-US" noProof="0" dirty="0" smtClean="0"/>
            <a:t>SEA</a:t>
          </a:r>
          <a:endParaRPr lang="en-US" noProof="0" dirty="0"/>
        </a:p>
      </dgm:t>
    </dgm:pt>
    <dgm:pt modelId="{DB0D036B-B198-4EE1-86E5-B63747A63601}" type="parTrans" cxnId="{6C85DFA9-BBB1-4B90-9E64-533A0A3F84E5}">
      <dgm:prSet/>
      <dgm:spPr/>
      <dgm:t>
        <a:bodyPr/>
        <a:lstStyle/>
        <a:p>
          <a:endParaRPr lang="sl-SI"/>
        </a:p>
      </dgm:t>
    </dgm:pt>
    <dgm:pt modelId="{4D0903CB-5BCE-4265-8F8C-26E82C747C66}" type="sibTrans" cxnId="{6C85DFA9-BBB1-4B90-9E64-533A0A3F84E5}">
      <dgm:prSet/>
      <dgm:spPr/>
      <dgm:t>
        <a:bodyPr/>
        <a:lstStyle/>
        <a:p>
          <a:endParaRPr lang="sl-SI"/>
        </a:p>
      </dgm:t>
    </dgm:pt>
    <dgm:pt modelId="{99CDB51A-1151-425B-8C67-B3501EF5259F}">
      <dgm:prSet phldrT="[besedilo]"/>
      <dgm:spPr/>
      <dgm:t>
        <a:bodyPr/>
        <a:lstStyle/>
        <a:p>
          <a:r>
            <a:rPr lang="sl-SI" noProof="0" dirty="0" smtClean="0"/>
            <a:t>S. </a:t>
          </a:r>
          <a:r>
            <a:rPr lang="sl-SI" noProof="0" dirty="0" err="1" smtClean="0"/>
            <a:t>for</a:t>
          </a:r>
          <a:r>
            <a:rPr lang="sl-SI" noProof="0" dirty="0" smtClean="0"/>
            <a:t> SEA </a:t>
          </a:r>
          <a:r>
            <a:rPr lang="en-US" noProof="0" dirty="0" smtClean="0"/>
            <a:t>consults the need for SEA with responsible</a:t>
          </a:r>
          <a:r>
            <a:rPr lang="sl-SI" noProof="0" dirty="0" smtClean="0"/>
            <a:t> </a:t>
          </a:r>
          <a:r>
            <a:rPr lang="en-US" noProof="0" dirty="0" smtClean="0"/>
            <a:t>sectors</a:t>
          </a:r>
          <a:endParaRPr lang="en-US" noProof="0" dirty="0"/>
        </a:p>
      </dgm:t>
    </dgm:pt>
    <dgm:pt modelId="{21F6645A-14A1-41BD-B4CC-0E250952CD1F}" type="parTrans" cxnId="{CF2893B2-3709-4043-A430-A6AE29B36089}">
      <dgm:prSet/>
      <dgm:spPr/>
      <dgm:t>
        <a:bodyPr/>
        <a:lstStyle/>
        <a:p>
          <a:endParaRPr lang="sl-SI"/>
        </a:p>
      </dgm:t>
    </dgm:pt>
    <dgm:pt modelId="{BE8D8C03-2953-428D-BDF8-785CEB40DEC5}" type="sibTrans" cxnId="{CF2893B2-3709-4043-A430-A6AE29B36089}">
      <dgm:prSet/>
      <dgm:spPr/>
      <dgm:t>
        <a:bodyPr/>
        <a:lstStyle/>
        <a:p>
          <a:endParaRPr lang="sl-SI"/>
        </a:p>
      </dgm:t>
    </dgm:pt>
    <dgm:pt modelId="{862827F5-A97C-4841-90C5-F6FF01B6208E}">
      <dgm:prSet phldrT="[besedilo]"/>
      <dgm:spPr/>
      <dgm:t>
        <a:bodyPr/>
        <a:lstStyle/>
        <a:p>
          <a:r>
            <a:rPr lang="en-US" noProof="0" dirty="0" smtClean="0"/>
            <a:t>Decision on the need for SEA with justification</a:t>
          </a:r>
          <a:endParaRPr lang="en-US" noProof="0" dirty="0"/>
        </a:p>
      </dgm:t>
    </dgm:pt>
    <dgm:pt modelId="{C528959F-C512-4EA9-8C28-5AAF2ED9E528}" type="parTrans" cxnId="{33C8BDC0-D88D-4917-85BD-6D709B2454B6}">
      <dgm:prSet/>
      <dgm:spPr/>
      <dgm:t>
        <a:bodyPr/>
        <a:lstStyle/>
        <a:p>
          <a:endParaRPr lang="sl-SI"/>
        </a:p>
      </dgm:t>
    </dgm:pt>
    <dgm:pt modelId="{F00B06DE-B301-41AB-90C5-D585EA95F40A}" type="sibTrans" cxnId="{33C8BDC0-D88D-4917-85BD-6D709B2454B6}">
      <dgm:prSet/>
      <dgm:spPr/>
      <dgm:t>
        <a:bodyPr/>
        <a:lstStyle/>
        <a:p>
          <a:endParaRPr lang="sl-SI"/>
        </a:p>
      </dgm:t>
    </dgm:pt>
    <dgm:pt modelId="{15078224-2B81-41FB-996E-F25E50D7E6BB}">
      <dgm:prSet/>
      <dgm:spPr/>
      <dgm:t>
        <a:bodyPr/>
        <a:lstStyle/>
        <a:p>
          <a:r>
            <a:rPr lang="sl-SI" noProof="0" dirty="0" smtClean="0"/>
            <a:t>S. </a:t>
          </a:r>
          <a:r>
            <a:rPr lang="sl-SI" noProof="0" dirty="0" err="1" smtClean="0"/>
            <a:t>for</a:t>
          </a:r>
          <a:r>
            <a:rPr lang="sl-SI" noProof="0" dirty="0" smtClean="0"/>
            <a:t> SEA </a:t>
          </a:r>
          <a:r>
            <a:rPr lang="en-US" noProof="0" dirty="0" smtClean="0"/>
            <a:t>carries out screening </a:t>
          </a:r>
          <a:endParaRPr lang="en-US" noProof="0" dirty="0"/>
        </a:p>
      </dgm:t>
    </dgm:pt>
    <dgm:pt modelId="{E213B7FC-E88A-4899-8E1C-3B83034D1668}" type="parTrans" cxnId="{97A0CFFA-2BC0-4781-93A2-12755E8BBBB5}">
      <dgm:prSet/>
      <dgm:spPr/>
      <dgm:t>
        <a:bodyPr/>
        <a:lstStyle/>
        <a:p>
          <a:endParaRPr lang="sl-SI"/>
        </a:p>
      </dgm:t>
    </dgm:pt>
    <dgm:pt modelId="{0AE61C3C-5BCB-4331-B836-B9B92C08ACAD}" type="sibTrans" cxnId="{97A0CFFA-2BC0-4781-93A2-12755E8BBBB5}">
      <dgm:prSet/>
      <dgm:spPr/>
      <dgm:t>
        <a:bodyPr/>
        <a:lstStyle/>
        <a:p>
          <a:endParaRPr lang="sl-SI"/>
        </a:p>
      </dgm:t>
    </dgm:pt>
    <dgm:pt modelId="{79B3DD8B-C0AD-4309-B53B-98078A801E3F}" type="pres">
      <dgm:prSet presAssocID="{44CDEFDC-B321-4D03-9414-51901BFFF3F1}" presName="Name0" presStyleCnt="0">
        <dgm:presLayoutVars>
          <dgm:dir/>
          <dgm:animLvl val="lvl"/>
          <dgm:resizeHandles val="exact"/>
        </dgm:presLayoutVars>
      </dgm:prSet>
      <dgm:spPr/>
    </dgm:pt>
    <dgm:pt modelId="{0AB98988-D9D2-4F32-83EE-E18DE8B61682}" type="pres">
      <dgm:prSet presAssocID="{862827F5-A97C-4841-90C5-F6FF01B6208E}" presName="boxAndChildren" presStyleCnt="0"/>
      <dgm:spPr/>
    </dgm:pt>
    <dgm:pt modelId="{723B756C-8959-4469-A68E-892C69BBEB1B}" type="pres">
      <dgm:prSet presAssocID="{862827F5-A97C-4841-90C5-F6FF01B6208E}" presName="parentTextBox" presStyleLbl="node1" presStyleIdx="0" presStyleCnt="4"/>
      <dgm:spPr/>
      <dgm:t>
        <a:bodyPr/>
        <a:lstStyle/>
        <a:p>
          <a:endParaRPr lang="sl-SI"/>
        </a:p>
      </dgm:t>
    </dgm:pt>
    <dgm:pt modelId="{8E404BCC-B026-414B-B1EC-70DE9AF07007}" type="pres">
      <dgm:prSet presAssocID="{0AE61C3C-5BCB-4331-B836-B9B92C08ACAD}" presName="sp" presStyleCnt="0"/>
      <dgm:spPr/>
    </dgm:pt>
    <dgm:pt modelId="{65A53643-3DE5-4C49-AA68-7E741F1E75F2}" type="pres">
      <dgm:prSet presAssocID="{15078224-2B81-41FB-996E-F25E50D7E6BB}" presName="arrowAndChildren" presStyleCnt="0"/>
      <dgm:spPr/>
    </dgm:pt>
    <dgm:pt modelId="{6A95ED58-D973-477E-9DFD-918B20A00302}" type="pres">
      <dgm:prSet presAssocID="{15078224-2B81-41FB-996E-F25E50D7E6BB}" presName="parentTextArrow" presStyleLbl="node1" presStyleIdx="1" presStyleCnt="4"/>
      <dgm:spPr/>
      <dgm:t>
        <a:bodyPr/>
        <a:lstStyle/>
        <a:p>
          <a:endParaRPr lang="sl-SI"/>
        </a:p>
      </dgm:t>
    </dgm:pt>
    <dgm:pt modelId="{C36E74B4-FF4D-4BC2-90C4-6A4B55C06012}" type="pres">
      <dgm:prSet presAssocID="{BE8D8C03-2953-428D-BDF8-785CEB40DEC5}" presName="sp" presStyleCnt="0"/>
      <dgm:spPr/>
    </dgm:pt>
    <dgm:pt modelId="{1C6B3C30-8D69-4BF3-BCBD-C3F06648B34C}" type="pres">
      <dgm:prSet presAssocID="{99CDB51A-1151-425B-8C67-B3501EF5259F}" presName="arrowAndChildren" presStyleCnt="0"/>
      <dgm:spPr/>
    </dgm:pt>
    <dgm:pt modelId="{2DAC27B9-2624-4CFD-8FE7-2D72014A2BF0}" type="pres">
      <dgm:prSet presAssocID="{99CDB51A-1151-425B-8C67-B3501EF5259F}" presName="parentTextArrow" presStyleLbl="node1" presStyleIdx="2" presStyleCnt="4"/>
      <dgm:spPr/>
      <dgm:t>
        <a:bodyPr/>
        <a:lstStyle/>
        <a:p>
          <a:endParaRPr lang="sl-SI"/>
        </a:p>
      </dgm:t>
    </dgm:pt>
    <dgm:pt modelId="{51A283EB-688B-459E-B94B-971CC7A96B40}" type="pres">
      <dgm:prSet presAssocID="{4D0903CB-5BCE-4265-8F8C-26E82C747C66}" presName="sp" presStyleCnt="0"/>
      <dgm:spPr/>
    </dgm:pt>
    <dgm:pt modelId="{25246ADF-0A0D-4206-BB46-A51F0A2DBF75}" type="pres">
      <dgm:prSet presAssocID="{923A91C1-6FD4-4438-AE3E-894CD7BE3FFD}" presName="arrowAndChildren" presStyleCnt="0"/>
      <dgm:spPr/>
    </dgm:pt>
    <dgm:pt modelId="{9DCC4EE7-AAB9-4571-BD20-2545D716C8A5}" type="pres">
      <dgm:prSet presAssocID="{923A91C1-6FD4-4438-AE3E-894CD7BE3FFD}" presName="parentTextArrow" presStyleLbl="node1" presStyleIdx="3" presStyleCnt="4" custLinFactNeighborY="-123"/>
      <dgm:spPr/>
      <dgm:t>
        <a:bodyPr/>
        <a:lstStyle/>
        <a:p>
          <a:endParaRPr lang="sl-SI"/>
        </a:p>
      </dgm:t>
    </dgm:pt>
  </dgm:ptLst>
  <dgm:cxnLst>
    <dgm:cxn modelId="{BA43C470-E706-4A82-B686-FE13C3986361}" type="presOf" srcId="{862827F5-A97C-4841-90C5-F6FF01B6208E}" destId="{723B756C-8959-4469-A68E-892C69BBEB1B}" srcOrd="0" destOrd="0" presId="urn:microsoft.com/office/officeart/2005/8/layout/process4"/>
    <dgm:cxn modelId="{1C3B0CDD-4598-4922-9E35-57755CB66E58}" type="presOf" srcId="{923A91C1-6FD4-4438-AE3E-894CD7BE3FFD}" destId="{9DCC4EE7-AAB9-4571-BD20-2545D716C8A5}" srcOrd="0" destOrd="0" presId="urn:microsoft.com/office/officeart/2005/8/layout/process4"/>
    <dgm:cxn modelId="{33C8BDC0-D88D-4917-85BD-6D709B2454B6}" srcId="{44CDEFDC-B321-4D03-9414-51901BFFF3F1}" destId="{862827F5-A97C-4841-90C5-F6FF01B6208E}" srcOrd="3" destOrd="0" parTransId="{C528959F-C512-4EA9-8C28-5AAF2ED9E528}" sibTransId="{F00B06DE-B301-41AB-90C5-D585EA95F40A}"/>
    <dgm:cxn modelId="{6C85DFA9-BBB1-4B90-9E64-533A0A3F84E5}" srcId="{44CDEFDC-B321-4D03-9414-51901BFFF3F1}" destId="{923A91C1-6FD4-4438-AE3E-894CD7BE3FFD}" srcOrd="0" destOrd="0" parTransId="{DB0D036B-B198-4EE1-86E5-B63747A63601}" sibTransId="{4D0903CB-5BCE-4265-8F8C-26E82C747C66}"/>
    <dgm:cxn modelId="{12D058C3-8BC3-46D4-85EF-70C74CF69315}" type="presOf" srcId="{44CDEFDC-B321-4D03-9414-51901BFFF3F1}" destId="{79B3DD8B-C0AD-4309-B53B-98078A801E3F}" srcOrd="0" destOrd="0" presId="urn:microsoft.com/office/officeart/2005/8/layout/process4"/>
    <dgm:cxn modelId="{CF2893B2-3709-4043-A430-A6AE29B36089}" srcId="{44CDEFDC-B321-4D03-9414-51901BFFF3F1}" destId="{99CDB51A-1151-425B-8C67-B3501EF5259F}" srcOrd="1" destOrd="0" parTransId="{21F6645A-14A1-41BD-B4CC-0E250952CD1F}" sibTransId="{BE8D8C03-2953-428D-BDF8-785CEB40DEC5}"/>
    <dgm:cxn modelId="{15C8AB95-8524-425D-B427-BF81E7696EF3}" type="presOf" srcId="{15078224-2B81-41FB-996E-F25E50D7E6BB}" destId="{6A95ED58-D973-477E-9DFD-918B20A00302}" srcOrd="0" destOrd="0" presId="urn:microsoft.com/office/officeart/2005/8/layout/process4"/>
    <dgm:cxn modelId="{97A0CFFA-2BC0-4781-93A2-12755E8BBBB5}" srcId="{44CDEFDC-B321-4D03-9414-51901BFFF3F1}" destId="{15078224-2B81-41FB-996E-F25E50D7E6BB}" srcOrd="2" destOrd="0" parTransId="{E213B7FC-E88A-4899-8E1C-3B83034D1668}" sibTransId="{0AE61C3C-5BCB-4331-B836-B9B92C08ACAD}"/>
    <dgm:cxn modelId="{5DC83667-0203-415C-BDFC-F4A2B5D9F6BE}" type="presOf" srcId="{99CDB51A-1151-425B-8C67-B3501EF5259F}" destId="{2DAC27B9-2624-4CFD-8FE7-2D72014A2BF0}" srcOrd="0" destOrd="0" presId="urn:microsoft.com/office/officeart/2005/8/layout/process4"/>
    <dgm:cxn modelId="{2C3FEE6F-0FA3-4EFD-8EF3-0D55478D2AD9}" type="presParOf" srcId="{79B3DD8B-C0AD-4309-B53B-98078A801E3F}" destId="{0AB98988-D9D2-4F32-83EE-E18DE8B61682}" srcOrd="0" destOrd="0" presId="urn:microsoft.com/office/officeart/2005/8/layout/process4"/>
    <dgm:cxn modelId="{A5A5BBAD-4DFB-4170-A206-C33A85515702}" type="presParOf" srcId="{0AB98988-D9D2-4F32-83EE-E18DE8B61682}" destId="{723B756C-8959-4469-A68E-892C69BBEB1B}" srcOrd="0" destOrd="0" presId="urn:microsoft.com/office/officeart/2005/8/layout/process4"/>
    <dgm:cxn modelId="{C46B433D-CF19-4E4C-8C12-189BB772BEEC}" type="presParOf" srcId="{79B3DD8B-C0AD-4309-B53B-98078A801E3F}" destId="{8E404BCC-B026-414B-B1EC-70DE9AF07007}" srcOrd="1" destOrd="0" presId="urn:microsoft.com/office/officeart/2005/8/layout/process4"/>
    <dgm:cxn modelId="{2BF4F8E1-2186-4681-AAEF-4E9FAED1474C}" type="presParOf" srcId="{79B3DD8B-C0AD-4309-B53B-98078A801E3F}" destId="{65A53643-3DE5-4C49-AA68-7E741F1E75F2}" srcOrd="2" destOrd="0" presId="urn:microsoft.com/office/officeart/2005/8/layout/process4"/>
    <dgm:cxn modelId="{08D21613-3169-42E3-84B7-1509948635F9}" type="presParOf" srcId="{65A53643-3DE5-4C49-AA68-7E741F1E75F2}" destId="{6A95ED58-D973-477E-9DFD-918B20A00302}" srcOrd="0" destOrd="0" presId="urn:microsoft.com/office/officeart/2005/8/layout/process4"/>
    <dgm:cxn modelId="{60E2959C-29BC-44BC-9F8F-F15B7576CEF8}" type="presParOf" srcId="{79B3DD8B-C0AD-4309-B53B-98078A801E3F}" destId="{C36E74B4-FF4D-4BC2-90C4-6A4B55C06012}" srcOrd="3" destOrd="0" presId="urn:microsoft.com/office/officeart/2005/8/layout/process4"/>
    <dgm:cxn modelId="{AE8F6448-AC80-4AA9-B41D-1392D8C8763C}" type="presParOf" srcId="{79B3DD8B-C0AD-4309-B53B-98078A801E3F}" destId="{1C6B3C30-8D69-4BF3-BCBD-C3F06648B34C}" srcOrd="4" destOrd="0" presId="urn:microsoft.com/office/officeart/2005/8/layout/process4"/>
    <dgm:cxn modelId="{BEB1BD85-562C-475B-8E48-B8CBF9B607AC}" type="presParOf" srcId="{1C6B3C30-8D69-4BF3-BCBD-C3F06648B34C}" destId="{2DAC27B9-2624-4CFD-8FE7-2D72014A2BF0}" srcOrd="0" destOrd="0" presId="urn:microsoft.com/office/officeart/2005/8/layout/process4"/>
    <dgm:cxn modelId="{77A62E42-362E-44B4-8B76-DA1CA6740E32}" type="presParOf" srcId="{79B3DD8B-C0AD-4309-B53B-98078A801E3F}" destId="{51A283EB-688B-459E-B94B-971CC7A96B40}" srcOrd="5" destOrd="0" presId="urn:microsoft.com/office/officeart/2005/8/layout/process4"/>
    <dgm:cxn modelId="{7206F8E6-3EE8-40E0-8290-8249529263C1}" type="presParOf" srcId="{79B3DD8B-C0AD-4309-B53B-98078A801E3F}" destId="{25246ADF-0A0D-4206-BB46-A51F0A2DBF75}" srcOrd="6" destOrd="0" presId="urn:microsoft.com/office/officeart/2005/8/layout/process4"/>
    <dgm:cxn modelId="{81644E7C-9292-4AF4-AB53-CCB60F8D70EA}" type="presParOf" srcId="{25246ADF-0A0D-4206-BB46-A51F0A2DBF75}" destId="{9DCC4EE7-AAB9-4571-BD20-2545D716C8A5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3B756C-8959-4469-A68E-892C69BBEB1B}">
      <dsp:nvSpPr>
        <dsp:cNvPr id="0" name=""/>
        <dsp:cNvSpPr/>
      </dsp:nvSpPr>
      <dsp:spPr>
        <a:xfrm>
          <a:off x="0" y="3839040"/>
          <a:ext cx="8424936" cy="8398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noProof="0" dirty="0" smtClean="0"/>
            <a:t>Decision on the need for SEA with justification</a:t>
          </a:r>
          <a:endParaRPr lang="en-US" sz="2500" kern="1200" noProof="0" dirty="0"/>
        </a:p>
      </dsp:txBody>
      <dsp:txXfrm>
        <a:off x="0" y="3839040"/>
        <a:ext cx="8424936" cy="839888"/>
      </dsp:txXfrm>
    </dsp:sp>
    <dsp:sp modelId="{6A95ED58-D973-477E-9DFD-918B20A00302}">
      <dsp:nvSpPr>
        <dsp:cNvPr id="0" name=""/>
        <dsp:cNvSpPr/>
      </dsp:nvSpPr>
      <dsp:spPr>
        <a:xfrm rot="10800000">
          <a:off x="0" y="2559890"/>
          <a:ext cx="8424936" cy="1291748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500" kern="1200" noProof="0" dirty="0" smtClean="0"/>
            <a:t>S. </a:t>
          </a:r>
          <a:r>
            <a:rPr lang="sl-SI" sz="2500" kern="1200" noProof="0" dirty="0" err="1" smtClean="0"/>
            <a:t>for</a:t>
          </a:r>
          <a:r>
            <a:rPr lang="sl-SI" sz="2500" kern="1200" noProof="0" dirty="0" smtClean="0"/>
            <a:t> SEA </a:t>
          </a:r>
          <a:r>
            <a:rPr lang="en-US" sz="2500" kern="1200" noProof="0" dirty="0" smtClean="0"/>
            <a:t>carries out screening </a:t>
          </a:r>
          <a:endParaRPr lang="en-US" sz="2500" kern="1200" noProof="0" dirty="0"/>
        </a:p>
      </dsp:txBody>
      <dsp:txXfrm rot="10800000">
        <a:off x="0" y="2559890"/>
        <a:ext cx="8424936" cy="839339"/>
      </dsp:txXfrm>
    </dsp:sp>
    <dsp:sp modelId="{2DAC27B9-2624-4CFD-8FE7-2D72014A2BF0}">
      <dsp:nvSpPr>
        <dsp:cNvPr id="0" name=""/>
        <dsp:cNvSpPr/>
      </dsp:nvSpPr>
      <dsp:spPr>
        <a:xfrm rot="10800000">
          <a:off x="0" y="1280740"/>
          <a:ext cx="8424936" cy="1291748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500" kern="1200" noProof="0" dirty="0" smtClean="0"/>
            <a:t>S. </a:t>
          </a:r>
          <a:r>
            <a:rPr lang="sl-SI" sz="2500" kern="1200" noProof="0" dirty="0" err="1" smtClean="0"/>
            <a:t>for</a:t>
          </a:r>
          <a:r>
            <a:rPr lang="sl-SI" sz="2500" kern="1200" noProof="0" dirty="0" smtClean="0"/>
            <a:t> SEA </a:t>
          </a:r>
          <a:r>
            <a:rPr lang="en-US" sz="2500" kern="1200" noProof="0" dirty="0" smtClean="0"/>
            <a:t>consults the need for SEA with responsible</a:t>
          </a:r>
          <a:r>
            <a:rPr lang="sl-SI" sz="2500" kern="1200" noProof="0" dirty="0" smtClean="0"/>
            <a:t> </a:t>
          </a:r>
          <a:r>
            <a:rPr lang="en-US" sz="2500" kern="1200" noProof="0" dirty="0" smtClean="0"/>
            <a:t>sectors</a:t>
          </a:r>
          <a:endParaRPr lang="en-US" sz="2500" kern="1200" noProof="0" dirty="0"/>
        </a:p>
      </dsp:txBody>
      <dsp:txXfrm rot="10800000">
        <a:off x="0" y="1280740"/>
        <a:ext cx="8424936" cy="839339"/>
      </dsp:txXfrm>
    </dsp:sp>
    <dsp:sp modelId="{9DCC4EE7-AAB9-4571-BD20-2545D716C8A5}">
      <dsp:nvSpPr>
        <dsp:cNvPr id="0" name=""/>
        <dsp:cNvSpPr/>
      </dsp:nvSpPr>
      <dsp:spPr>
        <a:xfrm rot="10800000">
          <a:off x="0" y="2"/>
          <a:ext cx="8424936" cy="1291748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noProof="0" dirty="0" smtClean="0"/>
            <a:t>Draft SPP is sent to </a:t>
          </a:r>
          <a:r>
            <a:rPr lang="sl-SI" sz="2500" kern="1200" noProof="0" dirty="0" err="1" smtClean="0"/>
            <a:t>Sector</a:t>
          </a:r>
          <a:r>
            <a:rPr lang="sl-SI" sz="2500" kern="1200" noProof="0" dirty="0" smtClean="0"/>
            <a:t> </a:t>
          </a:r>
          <a:r>
            <a:rPr lang="sl-SI" sz="2500" kern="1200" noProof="0" dirty="0" err="1" smtClean="0"/>
            <a:t>for</a:t>
          </a:r>
          <a:r>
            <a:rPr lang="sl-SI" sz="2500" kern="1200" noProof="0" dirty="0" smtClean="0"/>
            <a:t> </a:t>
          </a:r>
          <a:r>
            <a:rPr lang="en-US" sz="2500" kern="1200" noProof="0" dirty="0" smtClean="0"/>
            <a:t>SEA</a:t>
          </a:r>
          <a:endParaRPr lang="en-US" sz="2500" kern="1200" noProof="0" dirty="0"/>
        </a:p>
      </dsp:txBody>
      <dsp:txXfrm rot="10800000">
        <a:off x="0" y="2"/>
        <a:ext cx="8424936" cy="8393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7D79D-A810-4EAB-A27A-48A9DC2F8903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48BC57-F764-459D-BEFF-1494169392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9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3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  <p:pic>
        <p:nvPicPr>
          <p:cNvPr id="4" name="Picture 2" descr="Z:\hd\countries\ZZ Multi-country\IMPLEMENTATION\ECRAN 2013 - 2016\Implementation\Visibility\Final logo\zelena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465786" y="116632"/>
            <a:ext cx="2210670" cy="252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SEA/EIA Screening phase in Slovenia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 Screening phase in Slovenia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417730020"/>
              </p:ext>
            </p:extLst>
          </p:nvPr>
        </p:nvGraphicFramePr>
        <p:xfrm>
          <a:off x="395536" y="1340768"/>
          <a:ext cx="842493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EIA Screening phase in Slovenia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There </a:t>
            </a:r>
            <a:r>
              <a:rPr lang="sl-SI" sz="3000" dirty="0" smtClean="0"/>
              <a:t>is</a:t>
            </a:r>
            <a:r>
              <a:rPr lang="en-US" sz="3000" dirty="0" smtClean="0"/>
              <a:t> no </a:t>
            </a:r>
            <a:r>
              <a:rPr lang="sl-SI" sz="3000" dirty="0" smtClean="0"/>
              <a:t>„</a:t>
            </a:r>
            <a:r>
              <a:rPr lang="en-US" sz="3000" dirty="0" smtClean="0"/>
              <a:t>formal screening phas</a:t>
            </a:r>
            <a:r>
              <a:rPr lang="en-US" sz="3000" dirty="0" smtClean="0"/>
              <a:t>e</a:t>
            </a:r>
            <a:r>
              <a:rPr lang="sl-SI" sz="3000" dirty="0" smtClean="0"/>
              <a:t>“</a:t>
            </a:r>
            <a:r>
              <a:rPr lang="en-US" sz="3000" dirty="0" smtClean="0"/>
              <a:t> as t</a:t>
            </a:r>
            <a:r>
              <a:rPr lang="en-US" sz="3000" dirty="0" smtClean="0"/>
              <a:t>hresholds for different types of projects are regulated by By-Law.</a:t>
            </a:r>
          </a:p>
          <a:p>
            <a:r>
              <a:rPr lang="en-US" sz="3000" dirty="0" smtClean="0"/>
              <a:t>Recently European Court of law ruled that the used approach of thresholds is not enough to fulfill the aim of the EIA.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57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93</Words>
  <Application>Microsoft Office PowerPoint</Application>
  <PresentationFormat>Diaprojekcija na zaslonu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3</vt:i4>
      </vt:variant>
    </vt:vector>
  </HeadingPairs>
  <TitlesOfParts>
    <vt:vector size="4" baseType="lpstr">
      <vt:lpstr>Office Theme</vt:lpstr>
      <vt:lpstr>SEA/EIA Screening phase in Slovenia</vt:lpstr>
      <vt:lpstr>SEA Screening phase in Slovenia</vt:lpstr>
      <vt:lpstr>EIA Screening phase in Slovenia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Klemen</cp:lastModifiedBy>
  <cp:revision>11</cp:revision>
  <dcterms:created xsi:type="dcterms:W3CDTF">2013-10-30T11:37:35Z</dcterms:created>
  <dcterms:modified xsi:type="dcterms:W3CDTF">2014-09-16T10:08:17Z</dcterms:modified>
</cp:coreProperties>
</file>