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 smtClean="0"/>
              <a:t>SEA </a:t>
            </a:r>
            <a:r>
              <a:rPr lang="sl-SI" b="1" dirty="0" err="1" smtClean="0"/>
              <a:t>vs</a:t>
            </a:r>
            <a:r>
              <a:rPr lang="sl-SI" b="1" dirty="0" smtClean="0"/>
              <a:t>. </a:t>
            </a:r>
            <a:r>
              <a:rPr lang="en-US" b="1" dirty="0" smtClean="0"/>
              <a:t>EIA Case </a:t>
            </a:r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err="1" smtClean="0"/>
              <a:t>Business</a:t>
            </a:r>
            <a:r>
              <a:rPr lang="sl-SI" dirty="0" smtClean="0"/>
              <a:t>/</a:t>
            </a:r>
            <a:r>
              <a:rPr lang="sl-SI" dirty="0" err="1" smtClean="0"/>
              <a:t>Industrial</a:t>
            </a:r>
            <a:r>
              <a:rPr lang="sl-SI" dirty="0" smtClean="0"/>
              <a:t> zone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algn="just"/>
            <a:r>
              <a:rPr lang="en-US" sz="3000" dirty="0" smtClean="0"/>
              <a:t>Municipality of </a:t>
            </a:r>
            <a:r>
              <a:rPr lang="en-US" sz="3000" dirty="0" err="1" smtClean="0"/>
              <a:t>Braslovče</a:t>
            </a:r>
            <a:r>
              <a:rPr lang="en-US" sz="3000" dirty="0" smtClean="0"/>
              <a:t> planned to develop a Business/Industrial zone </a:t>
            </a:r>
            <a:r>
              <a:rPr lang="en-US" sz="3000" dirty="0" err="1" smtClean="0"/>
              <a:t>Trnava</a:t>
            </a:r>
            <a:r>
              <a:rPr lang="en-US" sz="3000" dirty="0" smtClean="0"/>
              <a:t>.   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3000" dirty="0" smtClean="0"/>
              <a:t>SEA was not undertaken for the </a:t>
            </a:r>
            <a:r>
              <a:rPr lang="en-US" sz="3000" dirty="0" smtClean="0"/>
              <a:t>Spatial plan of Municipality of </a:t>
            </a:r>
            <a:r>
              <a:rPr lang="en-US" sz="3000" dirty="0" err="1" smtClean="0"/>
              <a:t>Braslovče</a:t>
            </a:r>
            <a:r>
              <a:rPr lang="en-US" sz="3000" dirty="0" smtClean="0"/>
              <a:t> at that time – hence requirement of SEA for „Urban development plan“.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3000" dirty="0" smtClean="0"/>
              <a:t>Business/Industrial zone </a:t>
            </a:r>
            <a:r>
              <a:rPr lang="en-US" sz="3000" dirty="0" err="1" smtClean="0"/>
              <a:t>Trnava</a:t>
            </a:r>
            <a:r>
              <a:rPr lang="en-US" sz="3000" dirty="0" smtClean="0"/>
              <a:t> occupies around 8 ha of land – making it an EIA project in accordance with set By-law thresholds</a:t>
            </a:r>
            <a:r>
              <a:rPr lang="en-US" sz="3000" dirty="0" smtClean="0"/>
              <a:t>.</a:t>
            </a:r>
          </a:p>
          <a:p>
            <a:pPr marL="0" indent="0">
              <a:buNone/>
            </a:pPr>
            <a:endParaRPr lang="sl-SI" sz="3000" dirty="0" smtClean="0"/>
          </a:p>
          <a:p>
            <a:endParaRPr lang="sl-SI" sz="1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bmočje pose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680520" cy="590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jeZBesedilom 7"/>
          <p:cNvSpPr txBox="1"/>
          <p:nvPr/>
        </p:nvSpPr>
        <p:spPr>
          <a:xfrm>
            <a:off x="5126362" y="548680"/>
            <a:ext cx="383812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KEY FEATURES</a:t>
            </a:r>
          </a:p>
          <a:p>
            <a:r>
              <a:rPr lang="en-US" sz="2800" b="1" dirty="0" smtClean="0"/>
              <a:t>Size: </a:t>
            </a:r>
            <a:r>
              <a:rPr lang="en-US" sz="2800" dirty="0" smtClean="0"/>
              <a:t>7,5 ha</a:t>
            </a:r>
          </a:p>
          <a:p>
            <a:r>
              <a:rPr lang="en-US" sz="2800" b="1" dirty="0" smtClean="0"/>
              <a:t>Proposed land use: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5 ha – </a:t>
            </a:r>
            <a:r>
              <a:rPr lang="sl-SI" sz="2800" dirty="0" smtClean="0"/>
              <a:t>B</a:t>
            </a:r>
            <a:r>
              <a:rPr lang="en-US" sz="2800" dirty="0" err="1" smtClean="0"/>
              <a:t>usiness</a:t>
            </a:r>
            <a:r>
              <a:rPr lang="en-US" sz="2800" dirty="0" smtClean="0"/>
              <a:t>/ Industry zone</a:t>
            </a:r>
            <a:r>
              <a:rPr lang="sl-SI" sz="2800" dirty="0" smtClean="0"/>
              <a:t> </a:t>
            </a:r>
            <a:r>
              <a:rPr lang="sl-SI" sz="2800" i="1" dirty="0" smtClean="0"/>
              <a:t>– </a:t>
            </a:r>
            <a:r>
              <a:rPr lang="sl-SI" sz="2800" i="1" dirty="0" err="1" smtClean="0"/>
              <a:t>for</a:t>
            </a:r>
            <a:r>
              <a:rPr lang="sl-SI" sz="2800" i="1" dirty="0" smtClean="0"/>
              <a:t> </a:t>
            </a:r>
            <a:r>
              <a:rPr lang="sl-SI" sz="2800" i="1" dirty="0" err="1" smtClean="0"/>
              <a:t>already</a:t>
            </a:r>
            <a:r>
              <a:rPr lang="sl-SI" sz="2800" i="1" dirty="0" smtClean="0"/>
              <a:t> </a:t>
            </a:r>
            <a:r>
              <a:rPr lang="sl-SI" sz="2800" i="1" dirty="0" err="1" smtClean="0"/>
              <a:t>known</a:t>
            </a:r>
            <a:r>
              <a:rPr lang="sl-SI" sz="2800" i="1" dirty="0" smtClean="0"/>
              <a:t> </a:t>
            </a:r>
            <a:r>
              <a:rPr lang="sl-SI" sz="2800" i="1" dirty="0" err="1" smtClean="0"/>
              <a:t>investors</a:t>
            </a:r>
            <a:endParaRPr lang="en-US" sz="28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2,5 ha – School and recreational surfaces</a:t>
            </a:r>
            <a:endParaRPr lang="sl-SI" sz="2800" dirty="0" smtClean="0"/>
          </a:p>
          <a:p>
            <a:r>
              <a:rPr lang="en-US" sz="2800" b="1" dirty="0" smtClean="0"/>
              <a:t>Baseline studies: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Traffic model/study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Communal infrastructure</a:t>
            </a:r>
            <a:r>
              <a:rPr lang="sl-SI" sz="2800" dirty="0" smtClean="0"/>
              <a:t> plan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25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988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procedures stop making sense…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/>
              <a:t>… It is time for creative thinking!</a:t>
            </a:r>
          </a:p>
          <a:p>
            <a:pPr marL="0" indent="0" algn="ctr">
              <a:buNone/>
            </a:pPr>
            <a:endParaRPr lang="en-US" sz="2800" b="1" dirty="0" smtClean="0"/>
          </a:p>
          <a:p>
            <a:pPr algn="just"/>
            <a:r>
              <a:rPr lang="en-US" sz="3000" dirty="0" smtClean="0"/>
              <a:t>What approach would you propose within your legislative/practice framework?</a:t>
            </a:r>
            <a:endParaRPr lang="en-US" sz="3000" dirty="0" smtClean="0"/>
          </a:p>
          <a:p>
            <a:pPr algn="just"/>
            <a:endParaRPr lang="en-US" sz="1000" dirty="0" smtClean="0"/>
          </a:p>
          <a:p>
            <a:pPr algn="just"/>
            <a:r>
              <a:rPr lang="en-US" sz="3000" dirty="0" smtClean="0"/>
              <a:t>What do you think Municipality of </a:t>
            </a:r>
            <a:r>
              <a:rPr lang="en-US" sz="3000" dirty="0" err="1" smtClean="0"/>
              <a:t>Braslovče</a:t>
            </a:r>
            <a:r>
              <a:rPr lang="en-US" sz="3000" dirty="0" smtClean="0"/>
              <a:t> did in this case?</a:t>
            </a:r>
            <a:endParaRPr lang="en-US" sz="3000" dirty="0" smtClean="0"/>
          </a:p>
          <a:p>
            <a:pPr marL="0" indent="0">
              <a:buNone/>
            </a:pPr>
            <a:endParaRPr lang="sl-SI" sz="3000" dirty="0" smtClean="0"/>
          </a:p>
          <a:p>
            <a:endParaRPr lang="sl-SI" sz="1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5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145</Words>
  <Application>Microsoft Office PowerPoint</Application>
  <PresentationFormat>Diaprojekcija na zaslonu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5</vt:i4>
      </vt:variant>
    </vt:vector>
  </HeadingPairs>
  <TitlesOfParts>
    <vt:vector size="6" baseType="lpstr">
      <vt:lpstr>Office Theme</vt:lpstr>
      <vt:lpstr>SEA vs. EIA Case Example</vt:lpstr>
      <vt:lpstr>Description of the Project</vt:lpstr>
      <vt:lpstr>PowerPointova predstavitev</vt:lpstr>
      <vt:lpstr>PowerPointova predstavitev</vt:lpstr>
      <vt:lpstr>When procedures stop making sense…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29</cp:revision>
  <dcterms:created xsi:type="dcterms:W3CDTF">2013-10-30T11:37:35Z</dcterms:created>
  <dcterms:modified xsi:type="dcterms:W3CDTF">2014-09-21T19:12:46Z</dcterms:modified>
</cp:coreProperties>
</file>