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CDEFDC-B321-4D03-9414-51901BFFF3F1}" type="doc">
      <dgm:prSet loTypeId="urn:microsoft.com/office/officeart/2005/8/layout/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923A91C1-6FD4-4438-AE3E-894CD7BE3FFD}">
      <dgm:prSet phldrT="[besedilo]"/>
      <dgm:spPr/>
      <dgm:t>
        <a:bodyPr/>
        <a:lstStyle/>
        <a:p>
          <a:r>
            <a:rPr lang="en-US" noProof="0" dirty="0" smtClean="0"/>
            <a:t>Planer is obliged to include </a:t>
          </a:r>
          <a:r>
            <a:rPr lang="sl-SI" noProof="0" dirty="0" smtClean="0"/>
            <a:t>SEA </a:t>
          </a:r>
          <a:r>
            <a:rPr lang="en-US" noProof="0" dirty="0" smtClean="0"/>
            <a:t>mitigation measures in final SPP or reject them with adequate argumentation.</a:t>
          </a:r>
          <a:endParaRPr lang="en-US" noProof="0" dirty="0"/>
        </a:p>
      </dgm:t>
    </dgm:pt>
    <dgm:pt modelId="{DB0D036B-B198-4EE1-86E5-B63747A63601}" type="parTrans" cxnId="{6C85DFA9-BBB1-4B90-9E64-533A0A3F84E5}">
      <dgm:prSet/>
      <dgm:spPr/>
      <dgm:t>
        <a:bodyPr/>
        <a:lstStyle/>
        <a:p>
          <a:endParaRPr lang="sl-SI"/>
        </a:p>
      </dgm:t>
    </dgm:pt>
    <dgm:pt modelId="{4D0903CB-5BCE-4265-8F8C-26E82C747C66}" type="sibTrans" cxnId="{6C85DFA9-BBB1-4B90-9E64-533A0A3F84E5}">
      <dgm:prSet/>
      <dgm:spPr/>
      <dgm:t>
        <a:bodyPr/>
        <a:lstStyle/>
        <a:p>
          <a:endParaRPr lang="sl-SI"/>
        </a:p>
      </dgm:t>
    </dgm:pt>
    <dgm:pt modelId="{99CDB51A-1151-425B-8C67-B3501EF5259F}">
      <dgm:prSet phldrT="[besedilo]"/>
      <dgm:spPr/>
      <dgm:t>
        <a:bodyPr/>
        <a:lstStyle/>
        <a:p>
          <a:r>
            <a:rPr lang="en-US" noProof="0" dirty="0" smtClean="0"/>
            <a:t>Responsible Ministries check final SPP (inclusion of mitigation measures and their own comments) and approve/reject it. </a:t>
          </a:r>
          <a:endParaRPr lang="en-US" noProof="0" dirty="0"/>
        </a:p>
      </dgm:t>
    </dgm:pt>
    <dgm:pt modelId="{21F6645A-14A1-41BD-B4CC-0E250952CD1F}" type="parTrans" cxnId="{CF2893B2-3709-4043-A430-A6AE29B36089}">
      <dgm:prSet/>
      <dgm:spPr/>
      <dgm:t>
        <a:bodyPr/>
        <a:lstStyle/>
        <a:p>
          <a:endParaRPr lang="sl-SI"/>
        </a:p>
      </dgm:t>
    </dgm:pt>
    <dgm:pt modelId="{BE8D8C03-2953-428D-BDF8-785CEB40DEC5}" type="sibTrans" cxnId="{CF2893B2-3709-4043-A430-A6AE29B36089}">
      <dgm:prSet/>
      <dgm:spPr/>
      <dgm:t>
        <a:bodyPr/>
        <a:lstStyle/>
        <a:p>
          <a:endParaRPr lang="sl-SI"/>
        </a:p>
      </dgm:t>
    </dgm:pt>
    <dgm:pt modelId="{15078224-2B81-41FB-996E-F25E50D7E6BB}">
      <dgm:prSet/>
      <dgm:spPr/>
      <dgm:t>
        <a:bodyPr/>
        <a:lstStyle/>
        <a:p>
          <a:r>
            <a:rPr lang="en-US" noProof="0" dirty="0" smtClean="0"/>
            <a:t>SPP is confirmed with final Decision on adoption of SPP </a:t>
          </a:r>
          <a:r>
            <a:rPr lang="sl-SI" noProof="0" dirty="0" smtClean="0"/>
            <a:t>– it i</a:t>
          </a:r>
          <a:r>
            <a:rPr lang="en-US" noProof="0" dirty="0" err="1" smtClean="0"/>
            <a:t>ncludes</a:t>
          </a:r>
          <a:r>
            <a:rPr lang="en-US" noProof="0" dirty="0" smtClean="0"/>
            <a:t> monitoring action plan</a:t>
          </a:r>
          <a:r>
            <a:rPr lang="sl-SI" noProof="0" dirty="0" smtClean="0"/>
            <a:t>.</a:t>
          </a:r>
          <a:endParaRPr lang="en-US" noProof="0" dirty="0"/>
        </a:p>
      </dgm:t>
    </dgm:pt>
    <dgm:pt modelId="{E213B7FC-E88A-4899-8E1C-3B83034D1668}" type="parTrans" cxnId="{97A0CFFA-2BC0-4781-93A2-12755E8BBBB5}">
      <dgm:prSet/>
      <dgm:spPr/>
      <dgm:t>
        <a:bodyPr/>
        <a:lstStyle/>
        <a:p>
          <a:endParaRPr lang="sl-SI"/>
        </a:p>
      </dgm:t>
    </dgm:pt>
    <dgm:pt modelId="{0AE61C3C-5BCB-4331-B836-B9B92C08ACAD}" type="sibTrans" cxnId="{97A0CFFA-2BC0-4781-93A2-12755E8BBBB5}">
      <dgm:prSet/>
      <dgm:spPr/>
      <dgm:t>
        <a:bodyPr/>
        <a:lstStyle/>
        <a:p>
          <a:endParaRPr lang="sl-SI"/>
        </a:p>
      </dgm:t>
    </dgm:pt>
    <dgm:pt modelId="{79B3DD8B-C0AD-4309-B53B-98078A801E3F}" type="pres">
      <dgm:prSet presAssocID="{44CDEFDC-B321-4D03-9414-51901BFFF3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D8ECA915-559B-4E59-B880-738F99655720}" type="pres">
      <dgm:prSet presAssocID="{15078224-2B81-41FB-996E-F25E50D7E6BB}" presName="boxAndChildren" presStyleCnt="0"/>
      <dgm:spPr/>
    </dgm:pt>
    <dgm:pt modelId="{B81F2EAB-7BDE-448B-8E6E-DBD6BA23AFB9}" type="pres">
      <dgm:prSet presAssocID="{15078224-2B81-41FB-996E-F25E50D7E6BB}" presName="parentTextBox" presStyleLbl="node1" presStyleIdx="0" presStyleCnt="3"/>
      <dgm:spPr/>
      <dgm:t>
        <a:bodyPr/>
        <a:lstStyle/>
        <a:p>
          <a:endParaRPr lang="sl-SI"/>
        </a:p>
      </dgm:t>
    </dgm:pt>
    <dgm:pt modelId="{C36E74B4-FF4D-4BC2-90C4-6A4B55C06012}" type="pres">
      <dgm:prSet presAssocID="{BE8D8C03-2953-428D-BDF8-785CEB40DEC5}" presName="sp" presStyleCnt="0"/>
      <dgm:spPr/>
    </dgm:pt>
    <dgm:pt modelId="{1C6B3C30-8D69-4BF3-BCBD-C3F06648B34C}" type="pres">
      <dgm:prSet presAssocID="{99CDB51A-1151-425B-8C67-B3501EF5259F}" presName="arrowAndChildren" presStyleCnt="0"/>
      <dgm:spPr/>
    </dgm:pt>
    <dgm:pt modelId="{2DAC27B9-2624-4CFD-8FE7-2D72014A2BF0}" type="pres">
      <dgm:prSet presAssocID="{99CDB51A-1151-425B-8C67-B3501EF5259F}" presName="parentTextArrow" presStyleLbl="node1" presStyleIdx="1" presStyleCnt="3"/>
      <dgm:spPr/>
      <dgm:t>
        <a:bodyPr/>
        <a:lstStyle/>
        <a:p>
          <a:endParaRPr lang="sl-SI"/>
        </a:p>
      </dgm:t>
    </dgm:pt>
    <dgm:pt modelId="{51A283EB-688B-459E-B94B-971CC7A96B40}" type="pres">
      <dgm:prSet presAssocID="{4D0903CB-5BCE-4265-8F8C-26E82C747C66}" presName="sp" presStyleCnt="0"/>
      <dgm:spPr/>
    </dgm:pt>
    <dgm:pt modelId="{25246ADF-0A0D-4206-BB46-A51F0A2DBF75}" type="pres">
      <dgm:prSet presAssocID="{923A91C1-6FD4-4438-AE3E-894CD7BE3FFD}" presName="arrowAndChildren" presStyleCnt="0"/>
      <dgm:spPr/>
    </dgm:pt>
    <dgm:pt modelId="{9DCC4EE7-AAB9-4571-BD20-2545D716C8A5}" type="pres">
      <dgm:prSet presAssocID="{923A91C1-6FD4-4438-AE3E-894CD7BE3FFD}" presName="parentTextArrow" presStyleLbl="node1" presStyleIdx="2" presStyleCnt="3" custScaleY="85268" custLinFactNeighborY="-123"/>
      <dgm:spPr/>
      <dgm:t>
        <a:bodyPr/>
        <a:lstStyle/>
        <a:p>
          <a:endParaRPr lang="sl-SI"/>
        </a:p>
      </dgm:t>
    </dgm:pt>
  </dgm:ptLst>
  <dgm:cxnLst>
    <dgm:cxn modelId="{1C3B0CDD-4598-4922-9E35-57755CB66E58}" type="presOf" srcId="{923A91C1-6FD4-4438-AE3E-894CD7BE3FFD}" destId="{9DCC4EE7-AAB9-4571-BD20-2545D716C8A5}" srcOrd="0" destOrd="0" presId="urn:microsoft.com/office/officeart/2005/8/layout/process4"/>
    <dgm:cxn modelId="{6C85DFA9-BBB1-4B90-9E64-533A0A3F84E5}" srcId="{44CDEFDC-B321-4D03-9414-51901BFFF3F1}" destId="{923A91C1-6FD4-4438-AE3E-894CD7BE3FFD}" srcOrd="0" destOrd="0" parTransId="{DB0D036B-B198-4EE1-86E5-B63747A63601}" sibTransId="{4D0903CB-5BCE-4265-8F8C-26E82C747C66}"/>
    <dgm:cxn modelId="{2E96B34C-5211-462A-A1B3-34EE12B984D8}" type="presOf" srcId="{15078224-2B81-41FB-996E-F25E50D7E6BB}" destId="{B81F2EAB-7BDE-448B-8E6E-DBD6BA23AFB9}" srcOrd="0" destOrd="0" presId="urn:microsoft.com/office/officeart/2005/8/layout/process4"/>
    <dgm:cxn modelId="{12D058C3-8BC3-46D4-85EF-70C74CF69315}" type="presOf" srcId="{44CDEFDC-B321-4D03-9414-51901BFFF3F1}" destId="{79B3DD8B-C0AD-4309-B53B-98078A801E3F}" srcOrd="0" destOrd="0" presId="urn:microsoft.com/office/officeart/2005/8/layout/process4"/>
    <dgm:cxn modelId="{CF2893B2-3709-4043-A430-A6AE29B36089}" srcId="{44CDEFDC-B321-4D03-9414-51901BFFF3F1}" destId="{99CDB51A-1151-425B-8C67-B3501EF5259F}" srcOrd="1" destOrd="0" parTransId="{21F6645A-14A1-41BD-B4CC-0E250952CD1F}" sibTransId="{BE8D8C03-2953-428D-BDF8-785CEB40DEC5}"/>
    <dgm:cxn modelId="{97A0CFFA-2BC0-4781-93A2-12755E8BBBB5}" srcId="{44CDEFDC-B321-4D03-9414-51901BFFF3F1}" destId="{15078224-2B81-41FB-996E-F25E50D7E6BB}" srcOrd="2" destOrd="0" parTransId="{E213B7FC-E88A-4899-8E1C-3B83034D1668}" sibTransId="{0AE61C3C-5BCB-4331-B836-B9B92C08ACAD}"/>
    <dgm:cxn modelId="{5DC83667-0203-415C-BDFC-F4A2B5D9F6BE}" type="presOf" srcId="{99CDB51A-1151-425B-8C67-B3501EF5259F}" destId="{2DAC27B9-2624-4CFD-8FE7-2D72014A2BF0}" srcOrd="0" destOrd="0" presId="urn:microsoft.com/office/officeart/2005/8/layout/process4"/>
    <dgm:cxn modelId="{82609B36-26CE-4115-BE66-3CE77683025A}" type="presParOf" srcId="{79B3DD8B-C0AD-4309-B53B-98078A801E3F}" destId="{D8ECA915-559B-4E59-B880-738F99655720}" srcOrd="0" destOrd="0" presId="urn:microsoft.com/office/officeart/2005/8/layout/process4"/>
    <dgm:cxn modelId="{F442D605-EA1E-491A-961A-630FF06F5C7B}" type="presParOf" srcId="{D8ECA915-559B-4E59-B880-738F99655720}" destId="{B81F2EAB-7BDE-448B-8E6E-DBD6BA23AFB9}" srcOrd="0" destOrd="0" presId="urn:microsoft.com/office/officeart/2005/8/layout/process4"/>
    <dgm:cxn modelId="{60E2959C-29BC-44BC-9F8F-F15B7576CEF8}" type="presParOf" srcId="{79B3DD8B-C0AD-4309-B53B-98078A801E3F}" destId="{C36E74B4-FF4D-4BC2-90C4-6A4B55C06012}" srcOrd="1" destOrd="0" presId="urn:microsoft.com/office/officeart/2005/8/layout/process4"/>
    <dgm:cxn modelId="{AE8F6448-AC80-4AA9-B41D-1392D8C8763C}" type="presParOf" srcId="{79B3DD8B-C0AD-4309-B53B-98078A801E3F}" destId="{1C6B3C30-8D69-4BF3-BCBD-C3F06648B34C}" srcOrd="2" destOrd="0" presId="urn:microsoft.com/office/officeart/2005/8/layout/process4"/>
    <dgm:cxn modelId="{BEB1BD85-562C-475B-8E48-B8CBF9B607AC}" type="presParOf" srcId="{1C6B3C30-8D69-4BF3-BCBD-C3F06648B34C}" destId="{2DAC27B9-2624-4CFD-8FE7-2D72014A2BF0}" srcOrd="0" destOrd="0" presId="urn:microsoft.com/office/officeart/2005/8/layout/process4"/>
    <dgm:cxn modelId="{77A62E42-362E-44B4-8B76-DA1CA6740E32}" type="presParOf" srcId="{79B3DD8B-C0AD-4309-B53B-98078A801E3F}" destId="{51A283EB-688B-459E-B94B-971CC7A96B40}" srcOrd="3" destOrd="0" presId="urn:microsoft.com/office/officeart/2005/8/layout/process4"/>
    <dgm:cxn modelId="{7206F8E6-3EE8-40E0-8290-8249529263C1}" type="presParOf" srcId="{79B3DD8B-C0AD-4309-B53B-98078A801E3F}" destId="{25246ADF-0A0D-4206-BB46-A51F0A2DBF75}" srcOrd="4" destOrd="0" presId="urn:microsoft.com/office/officeart/2005/8/layout/process4"/>
    <dgm:cxn modelId="{81644E7C-9292-4AF4-AB53-CCB60F8D70EA}" type="presParOf" srcId="{25246ADF-0A0D-4206-BB46-A51F0A2DBF75}" destId="{9DCC4EE7-AAB9-4571-BD20-2545D716C8A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CDEFDC-B321-4D03-9414-51901BFFF3F1}" type="doc">
      <dgm:prSet loTypeId="urn:microsoft.com/office/officeart/2005/8/layout/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923A91C1-6FD4-4438-AE3E-894CD7BE3FFD}">
      <dgm:prSet phldrT="[besedilo]"/>
      <dgm:spPr/>
      <dgm:t>
        <a:bodyPr/>
        <a:lstStyle/>
        <a:p>
          <a:r>
            <a:rPr lang="en-US" noProof="0" dirty="0" smtClean="0"/>
            <a:t>Planer is obliged to include </a:t>
          </a:r>
          <a:r>
            <a:rPr lang="sl-SI" noProof="0" dirty="0" smtClean="0"/>
            <a:t>EIA </a:t>
          </a:r>
          <a:r>
            <a:rPr lang="en-US" noProof="0" dirty="0" smtClean="0"/>
            <a:t>mitigation measures in final </a:t>
          </a:r>
          <a:r>
            <a:rPr lang="sl-SI" noProof="0" dirty="0" smtClean="0"/>
            <a:t>Project</a:t>
          </a:r>
          <a:r>
            <a:rPr lang="en-US" noProof="0" dirty="0" smtClean="0"/>
            <a:t> or reject them with adequate argumentation.</a:t>
          </a:r>
          <a:endParaRPr lang="en-US" noProof="0" dirty="0"/>
        </a:p>
      </dgm:t>
    </dgm:pt>
    <dgm:pt modelId="{DB0D036B-B198-4EE1-86E5-B63747A63601}" type="parTrans" cxnId="{6C85DFA9-BBB1-4B90-9E64-533A0A3F84E5}">
      <dgm:prSet/>
      <dgm:spPr/>
      <dgm:t>
        <a:bodyPr/>
        <a:lstStyle/>
        <a:p>
          <a:endParaRPr lang="sl-SI"/>
        </a:p>
      </dgm:t>
    </dgm:pt>
    <dgm:pt modelId="{4D0903CB-5BCE-4265-8F8C-26E82C747C66}" type="sibTrans" cxnId="{6C85DFA9-BBB1-4B90-9E64-533A0A3F84E5}">
      <dgm:prSet/>
      <dgm:spPr/>
      <dgm:t>
        <a:bodyPr/>
        <a:lstStyle/>
        <a:p>
          <a:endParaRPr lang="sl-SI"/>
        </a:p>
      </dgm:t>
    </dgm:pt>
    <dgm:pt modelId="{99CDB51A-1151-425B-8C67-B3501EF5259F}">
      <dgm:prSet phldrT="[besedilo]"/>
      <dgm:spPr/>
      <dgm:t>
        <a:bodyPr/>
        <a:lstStyle/>
        <a:p>
          <a:r>
            <a:rPr lang="sl-SI" noProof="0" dirty="0" err="1" smtClean="0"/>
            <a:t>Environmental</a:t>
          </a:r>
          <a:r>
            <a:rPr lang="sl-SI" noProof="0" dirty="0" smtClean="0"/>
            <a:t> </a:t>
          </a:r>
          <a:r>
            <a:rPr lang="sl-SI" noProof="0" dirty="0" err="1" smtClean="0"/>
            <a:t>Agency</a:t>
          </a:r>
          <a:r>
            <a:rPr lang="sl-SI" noProof="0" dirty="0" smtClean="0"/>
            <a:t> </a:t>
          </a:r>
          <a:r>
            <a:rPr lang="en-US" noProof="0" dirty="0" smtClean="0"/>
            <a:t>check</a:t>
          </a:r>
          <a:r>
            <a:rPr lang="sl-SI" noProof="0" dirty="0" smtClean="0"/>
            <a:t>s</a:t>
          </a:r>
          <a:r>
            <a:rPr lang="en-US" noProof="0" dirty="0" smtClean="0"/>
            <a:t> final </a:t>
          </a:r>
          <a:r>
            <a:rPr lang="sl-SI" noProof="0" dirty="0" smtClean="0"/>
            <a:t>Project</a:t>
          </a:r>
          <a:r>
            <a:rPr lang="en-US" noProof="0" dirty="0" smtClean="0"/>
            <a:t> (inclusion of mitigation measures and their own comments) and approve/reject it. </a:t>
          </a:r>
          <a:endParaRPr lang="en-US" noProof="0" dirty="0"/>
        </a:p>
      </dgm:t>
    </dgm:pt>
    <dgm:pt modelId="{21F6645A-14A1-41BD-B4CC-0E250952CD1F}" type="parTrans" cxnId="{CF2893B2-3709-4043-A430-A6AE29B36089}">
      <dgm:prSet/>
      <dgm:spPr/>
      <dgm:t>
        <a:bodyPr/>
        <a:lstStyle/>
        <a:p>
          <a:endParaRPr lang="sl-SI"/>
        </a:p>
      </dgm:t>
    </dgm:pt>
    <dgm:pt modelId="{BE8D8C03-2953-428D-BDF8-785CEB40DEC5}" type="sibTrans" cxnId="{CF2893B2-3709-4043-A430-A6AE29B36089}">
      <dgm:prSet/>
      <dgm:spPr/>
      <dgm:t>
        <a:bodyPr/>
        <a:lstStyle/>
        <a:p>
          <a:endParaRPr lang="sl-SI"/>
        </a:p>
      </dgm:t>
    </dgm:pt>
    <dgm:pt modelId="{15078224-2B81-41FB-996E-F25E50D7E6BB}">
      <dgm:prSet/>
      <dgm:spPr/>
      <dgm:t>
        <a:bodyPr/>
        <a:lstStyle/>
        <a:p>
          <a:r>
            <a:rPr lang="en-US" noProof="0" dirty="0" smtClean="0"/>
            <a:t>SPP is confirmed with issuing of Environmental consent that is a basis for building permit.</a:t>
          </a:r>
          <a:endParaRPr lang="en-US" noProof="0" dirty="0"/>
        </a:p>
      </dgm:t>
    </dgm:pt>
    <dgm:pt modelId="{E213B7FC-E88A-4899-8E1C-3B83034D1668}" type="parTrans" cxnId="{97A0CFFA-2BC0-4781-93A2-12755E8BBBB5}">
      <dgm:prSet/>
      <dgm:spPr/>
      <dgm:t>
        <a:bodyPr/>
        <a:lstStyle/>
        <a:p>
          <a:endParaRPr lang="sl-SI"/>
        </a:p>
      </dgm:t>
    </dgm:pt>
    <dgm:pt modelId="{0AE61C3C-5BCB-4331-B836-B9B92C08ACAD}" type="sibTrans" cxnId="{97A0CFFA-2BC0-4781-93A2-12755E8BBBB5}">
      <dgm:prSet/>
      <dgm:spPr/>
      <dgm:t>
        <a:bodyPr/>
        <a:lstStyle/>
        <a:p>
          <a:endParaRPr lang="sl-SI"/>
        </a:p>
      </dgm:t>
    </dgm:pt>
    <dgm:pt modelId="{79B3DD8B-C0AD-4309-B53B-98078A801E3F}" type="pres">
      <dgm:prSet presAssocID="{44CDEFDC-B321-4D03-9414-51901BFFF3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D8ECA915-559B-4E59-B880-738F99655720}" type="pres">
      <dgm:prSet presAssocID="{15078224-2B81-41FB-996E-F25E50D7E6BB}" presName="boxAndChildren" presStyleCnt="0"/>
      <dgm:spPr/>
    </dgm:pt>
    <dgm:pt modelId="{B81F2EAB-7BDE-448B-8E6E-DBD6BA23AFB9}" type="pres">
      <dgm:prSet presAssocID="{15078224-2B81-41FB-996E-F25E50D7E6BB}" presName="parentTextBox" presStyleLbl="node1" presStyleIdx="0" presStyleCnt="3" custLinFactNeighborX="855" custLinFactNeighborY="143"/>
      <dgm:spPr/>
      <dgm:t>
        <a:bodyPr/>
        <a:lstStyle/>
        <a:p>
          <a:endParaRPr lang="sl-SI"/>
        </a:p>
      </dgm:t>
    </dgm:pt>
    <dgm:pt modelId="{C36E74B4-FF4D-4BC2-90C4-6A4B55C06012}" type="pres">
      <dgm:prSet presAssocID="{BE8D8C03-2953-428D-BDF8-785CEB40DEC5}" presName="sp" presStyleCnt="0"/>
      <dgm:spPr/>
    </dgm:pt>
    <dgm:pt modelId="{1C6B3C30-8D69-4BF3-BCBD-C3F06648B34C}" type="pres">
      <dgm:prSet presAssocID="{99CDB51A-1151-425B-8C67-B3501EF5259F}" presName="arrowAndChildren" presStyleCnt="0"/>
      <dgm:spPr/>
    </dgm:pt>
    <dgm:pt modelId="{2DAC27B9-2624-4CFD-8FE7-2D72014A2BF0}" type="pres">
      <dgm:prSet presAssocID="{99CDB51A-1151-425B-8C67-B3501EF5259F}" presName="parentTextArrow" presStyleLbl="node1" presStyleIdx="1" presStyleCnt="3"/>
      <dgm:spPr/>
      <dgm:t>
        <a:bodyPr/>
        <a:lstStyle/>
        <a:p>
          <a:endParaRPr lang="sl-SI"/>
        </a:p>
      </dgm:t>
    </dgm:pt>
    <dgm:pt modelId="{51A283EB-688B-459E-B94B-971CC7A96B40}" type="pres">
      <dgm:prSet presAssocID="{4D0903CB-5BCE-4265-8F8C-26E82C747C66}" presName="sp" presStyleCnt="0"/>
      <dgm:spPr/>
    </dgm:pt>
    <dgm:pt modelId="{25246ADF-0A0D-4206-BB46-A51F0A2DBF75}" type="pres">
      <dgm:prSet presAssocID="{923A91C1-6FD4-4438-AE3E-894CD7BE3FFD}" presName="arrowAndChildren" presStyleCnt="0"/>
      <dgm:spPr/>
    </dgm:pt>
    <dgm:pt modelId="{9DCC4EE7-AAB9-4571-BD20-2545D716C8A5}" type="pres">
      <dgm:prSet presAssocID="{923A91C1-6FD4-4438-AE3E-894CD7BE3FFD}" presName="parentTextArrow" presStyleLbl="node1" presStyleIdx="2" presStyleCnt="3" custScaleY="85268" custLinFactNeighborY="-123"/>
      <dgm:spPr/>
      <dgm:t>
        <a:bodyPr/>
        <a:lstStyle/>
        <a:p>
          <a:endParaRPr lang="sl-SI"/>
        </a:p>
      </dgm:t>
    </dgm:pt>
  </dgm:ptLst>
  <dgm:cxnLst>
    <dgm:cxn modelId="{97A0CFFA-2BC0-4781-93A2-12755E8BBBB5}" srcId="{44CDEFDC-B321-4D03-9414-51901BFFF3F1}" destId="{15078224-2B81-41FB-996E-F25E50D7E6BB}" srcOrd="2" destOrd="0" parTransId="{E213B7FC-E88A-4899-8E1C-3B83034D1668}" sibTransId="{0AE61C3C-5BCB-4331-B836-B9B92C08ACAD}"/>
    <dgm:cxn modelId="{EDD311A2-B1C2-4C5B-81A7-05552FE2B9D2}" type="presOf" srcId="{923A91C1-6FD4-4438-AE3E-894CD7BE3FFD}" destId="{9DCC4EE7-AAB9-4571-BD20-2545D716C8A5}" srcOrd="0" destOrd="0" presId="urn:microsoft.com/office/officeart/2005/8/layout/process4"/>
    <dgm:cxn modelId="{CF2893B2-3709-4043-A430-A6AE29B36089}" srcId="{44CDEFDC-B321-4D03-9414-51901BFFF3F1}" destId="{99CDB51A-1151-425B-8C67-B3501EF5259F}" srcOrd="1" destOrd="0" parTransId="{21F6645A-14A1-41BD-B4CC-0E250952CD1F}" sibTransId="{BE8D8C03-2953-428D-BDF8-785CEB40DEC5}"/>
    <dgm:cxn modelId="{603AAF9B-79E2-4089-8AAD-4628929FAB29}" type="presOf" srcId="{15078224-2B81-41FB-996E-F25E50D7E6BB}" destId="{B81F2EAB-7BDE-448B-8E6E-DBD6BA23AFB9}" srcOrd="0" destOrd="0" presId="urn:microsoft.com/office/officeart/2005/8/layout/process4"/>
    <dgm:cxn modelId="{B32D5074-2BB5-4F54-B7AB-BD68BA3C5C51}" type="presOf" srcId="{99CDB51A-1151-425B-8C67-B3501EF5259F}" destId="{2DAC27B9-2624-4CFD-8FE7-2D72014A2BF0}" srcOrd="0" destOrd="0" presId="urn:microsoft.com/office/officeart/2005/8/layout/process4"/>
    <dgm:cxn modelId="{6C85DFA9-BBB1-4B90-9E64-533A0A3F84E5}" srcId="{44CDEFDC-B321-4D03-9414-51901BFFF3F1}" destId="{923A91C1-6FD4-4438-AE3E-894CD7BE3FFD}" srcOrd="0" destOrd="0" parTransId="{DB0D036B-B198-4EE1-86E5-B63747A63601}" sibTransId="{4D0903CB-5BCE-4265-8F8C-26E82C747C66}"/>
    <dgm:cxn modelId="{F130EECE-9724-49CA-8B60-79A9193B90A7}" type="presOf" srcId="{44CDEFDC-B321-4D03-9414-51901BFFF3F1}" destId="{79B3DD8B-C0AD-4309-B53B-98078A801E3F}" srcOrd="0" destOrd="0" presId="urn:microsoft.com/office/officeart/2005/8/layout/process4"/>
    <dgm:cxn modelId="{DB79A5C3-E8BC-49CC-8529-3297E0125D66}" type="presParOf" srcId="{79B3DD8B-C0AD-4309-B53B-98078A801E3F}" destId="{D8ECA915-559B-4E59-B880-738F99655720}" srcOrd="0" destOrd="0" presId="urn:microsoft.com/office/officeart/2005/8/layout/process4"/>
    <dgm:cxn modelId="{E8E0AE8D-09A0-49AE-8C10-59002FDE2058}" type="presParOf" srcId="{D8ECA915-559B-4E59-B880-738F99655720}" destId="{B81F2EAB-7BDE-448B-8E6E-DBD6BA23AFB9}" srcOrd="0" destOrd="0" presId="urn:microsoft.com/office/officeart/2005/8/layout/process4"/>
    <dgm:cxn modelId="{417B9AC0-5EAE-415F-8905-3C7D8D419321}" type="presParOf" srcId="{79B3DD8B-C0AD-4309-B53B-98078A801E3F}" destId="{C36E74B4-FF4D-4BC2-90C4-6A4B55C06012}" srcOrd="1" destOrd="0" presId="urn:microsoft.com/office/officeart/2005/8/layout/process4"/>
    <dgm:cxn modelId="{0167C73E-F1DF-4ADA-9B3C-162BB8EECE02}" type="presParOf" srcId="{79B3DD8B-C0AD-4309-B53B-98078A801E3F}" destId="{1C6B3C30-8D69-4BF3-BCBD-C3F06648B34C}" srcOrd="2" destOrd="0" presId="urn:microsoft.com/office/officeart/2005/8/layout/process4"/>
    <dgm:cxn modelId="{492005F2-2892-40D1-81EC-2C5EC93A3E1F}" type="presParOf" srcId="{1C6B3C30-8D69-4BF3-BCBD-C3F06648B34C}" destId="{2DAC27B9-2624-4CFD-8FE7-2D72014A2BF0}" srcOrd="0" destOrd="0" presId="urn:microsoft.com/office/officeart/2005/8/layout/process4"/>
    <dgm:cxn modelId="{BEA7B00A-B5BB-4337-934A-3B0CD6EFE737}" type="presParOf" srcId="{79B3DD8B-C0AD-4309-B53B-98078A801E3F}" destId="{51A283EB-688B-459E-B94B-971CC7A96B40}" srcOrd="3" destOrd="0" presId="urn:microsoft.com/office/officeart/2005/8/layout/process4"/>
    <dgm:cxn modelId="{46D88A48-00E4-424E-8AC5-8E90DD0C852F}" type="presParOf" srcId="{79B3DD8B-C0AD-4309-B53B-98078A801E3F}" destId="{25246ADF-0A0D-4206-BB46-A51F0A2DBF75}" srcOrd="4" destOrd="0" presId="urn:microsoft.com/office/officeart/2005/8/layout/process4"/>
    <dgm:cxn modelId="{E0D0AA8A-4C7F-4E55-9FAA-A3419A2DE35D}" type="presParOf" srcId="{25246ADF-0A0D-4206-BB46-A51F0A2DBF75}" destId="{9DCC4EE7-AAB9-4571-BD20-2545D716C8A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1F2EAB-7BDE-448B-8E6E-DBD6BA23AFB9}">
      <dsp:nvSpPr>
        <dsp:cNvPr id="0" name=""/>
        <dsp:cNvSpPr/>
      </dsp:nvSpPr>
      <dsp:spPr>
        <a:xfrm>
          <a:off x="0" y="3454637"/>
          <a:ext cx="8424936" cy="12249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dirty="0" smtClean="0"/>
            <a:t>SPP is confirmed with final Decision on adoption of SPP </a:t>
          </a:r>
          <a:r>
            <a:rPr lang="sl-SI" sz="2400" kern="1200" noProof="0" dirty="0" smtClean="0"/>
            <a:t>– it i</a:t>
          </a:r>
          <a:r>
            <a:rPr lang="en-US" sz="2400" kern="1200" noProof="0" dirty="0" err="1" smtClean="0"/>
            <a:t>ncludes</a:t>
          </a:r>
          <a:r>
            <a:rPr lang="en-US" sz="2400" kern="1200" noProof="0" dirty="0" smtClean="0"/>
            <a:t> monitoring action plan</a:t>
          </a:r>
          <a:r>
            <a:rPr lang="sl-SI" sz="2400" kern="1200" noProof="0" dirty="0" smtClean="0"/>
            <a:t>.</a:t>
          </a:r>
          <a:endParaRPr lang="en-US" sz="2400" kern="1200" noProof="0" dirty="0"/>
        </a:p>
      </dsp:txBody>
      <dsp:txXfrm>
        <a:off x="0" y="3454637"/>
        <a:ext cx="8424936" cy="1224979"/>
      </dsp:txXfrm>
    </dsp:sp>
    <dsp:sp modelId="{2DAC27B9-2624-4CFD-8FE7-2D72014A2BF0}">
      <dsp:nvSpPr>
        <dsp:cNvPr id="0" name=""/>
        <dsp:cNvSpPr/>
      </dsp:nvSpPr>
      <dsp:spPr>
        <a:xfrm rot="10800000">
          <a:off x="0" y="1588993"/>
          <a:ext cx="8424936" cy="188401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dirty="0" smtClean="0"/>
            <a:t>Responsible Ministries check final SPP (inclusion of mitigation measures and their own comments) and approve/reject it. </a:t>
          </a:r>
          <a:endParaRPr lang="en-US" sz="2400" kern="1200" noProof="0" dirty="0"/>
        </a:p>
      </dsp:txBody>
      <dsp:txXfrm rot="10800000">
        <a:off x="0" y="1588993"/>
        <a:ext cx="8424936" cy="1224178"/>
      </dsp:txXfrm>
    </dsp:sp>
    <dsp:sp modelId="{9DCC4EE7-AAB9-4571-BD20-2545D716C8A5}">
      <dsp:nvSpPr>
        <dsp:cNvPr id="0" name=""/>
        <dsp:cNvSpPr/>
      </dsp:nvSpPr>
      <dsp:spPr>
        <a:xfrm rot="10800000">
          <a:off x="0" y="0"/>
          <a:ext cx="8424936" cy="160646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dirty="0" smtClean="0"/>
            <a:t>Planer is obliged to include </a:t>
          </a:r>
          <a:r>
            <a:rPr lang="sl-SI" sz="2400" kern="1200" noProof="0" dirty="0" smtClean="0"/>
            <a:t>SEA </a:t>
          </a:r>
          <a:r>
            <a:rPr lang="en-US" sz="2400" kern="1200" noProof="0" dirty="0" smtClean="0"/>
            <a:t>mitigation measures in final SPP or reject them with adequate argumentation.</a:t>
          </a:r>
          <a:endParaRPr lang="en-US" sz="2400" kern="1200" noProof="0" dirty="0"/>
        </a:p>
      </dsp:txBody>
      <dsp:txXfrm rot="10800000">
        <a:off x="0" y="0"/>
        <a:ext cx="8424936" cy="10438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1F2EAB-7BDE-448B-8E6E-DBD6BA23AFB9}">
      <dsp:nvSpPr>
        <dsp:cNvPr id="0" name=""/>
        <dsp:cNvSpPr/>
      </dsp:nvSpPr>
      <dsp:spPr>
        <a:xfrm>
          <a:off x="0" y="3455540"/>
          <a:ext cx="8424936" cy="12249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noProof="0" dirty="0" smtClean="0"/>
            <a:t>SPP is confirmed with issuing of Environmental consent that is a basis for building permit.</a:t>
          </a:r>
          <a:endParaRPr lang="en-US" sz="2300" kern="1200" noProof="0" dirty="0"/>
        </a:p>
      </dsp:txBody>
      <dsp:txXfrm>
        <a:off x="0" y="3455540"/>
        <a:ext cx="8424936" cy="1224979"/>
      </dsp:txXfrm>
    </dsp:sp>
    <dsp:sp modelId="{2DAC27B9-2624-4CFD-8FE7-2D72014A2BF0}">
      <dsp:nvSpPr>
        <dsp:cNvPr id="0" name=""/>
        <dsp:cNvSpPr/>
      </dsp:nvSpPr>
      <dsp:spPr>
        <a:xfrm rot="10800000">
          <a:off x="0" y="1588993"/>
          <a:ext cx="8424936" cy="188401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300" kern="1200" noProof="0" dirty="0" err="1" smtClean="0"/>
            <a:t>Environmental</a:t>
          </a:r>
          <a:r>
            <a:rPr lang="sl-SI" sz="2300" kern="1200" noProof="0" dirty="0" smtClean="0"/>
            <a:t> </a:t>
          </a:r>
          <a:r>
            <a:rPr lang="sl-SI" sz="2300" kern="1200" noProof="0" dirty="0" err="1" smtClean="0"/>
            <a:t>Agency</a:t>
          </a:r>
          <a:r>
            <a:rPr lang="sl-SI" sz="2300" kern="1200" noProof="0" dirty="0" smtClean="0"/>
            <a:t> </a:t>
          </a:r>
          <a:r>
            <a:rPr lang="en-US" sz="2300" kern="1200" noProof="0" dirty="0" smtClean="0"/>
            <a:t>check</a:t>
          </a:r>
          <a:r>
            <a:rPr lang="sl-SI" sz="2300" kern="1200" noProof="0" dirty="0" smtClean="0"/>
            <a:t>s</a:t>
          </a:r>
          <a:r>
            <a:rPr lang="en-US" sz="2300" kern="1200" noProof="0" dirty="0" smtClean="0"/>
            <a:t> final </a:t>
          </a:r>
          <a:r>
            <a:rPr lang="sl-SI" sz="2300" kern="1200" noProof="0" dirty="0" smtClean="0"/>
            <a:t>Project</a:t>
          </a:r>
          <a:r>
            <a:rPr lang="en-US" sz="2300" kern="1200" noProof="0" dirty="0" smtClean="0"/>
            <a:t> (inclusion of mitigation measures and their own comments) and approve/reject it. </a:t>
          </a:r>
          <a:endParaRPr lang="en-US" sz="2300" kern="1200" noProof="0" dirty="0"/>
        </a:p>
      </dsp:txBody>
      <dsp:txXfrm rot="10800000">
        <a:off x="0" y="1588993"/>
        <a:ext cx="8424936" cy="1224178"/>
      </dsp:txXfrm>
    </dsp:sp>
    <dsp:sp modelId="{9DCC4EE7-AAB9-4571-BD20-2545D716C8A5}">
      <dsp:nvSpPr>
        <dsp:cNvPr id="0" name=""/>
        <dsp:cNvSpPr/>
      </dsp:nvSpPr>
      <dsp:spPr>
        <a:xfrm rot="10800000">
          <a:off x="0" y="0"/>
          <a:ext cx="8424936" cy="160646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noProof="0" dirty="0" smtClean="0"/>
            <a:t>Planer is obliged to include </a:t>
          </a:r>
          <a:r>
            <a:rPr lang="sl-SI" sz="2300" kern="1200" noProof="0" dirty="0" smtClean="0"/>
            <a:t>EIA </a:t>
          </a:r>
          <a:r>
            <a:rPr lang="en-US" sz="2300" kern="1200" noProof="0" dirty="0" smtClean="0"/>
            <a:t>mitigation measures in final </a:t>
          </a:r>
          <a:r>
            <a:rPr lang="sl-SI" sz="2300" kern="1200" noProof="0" dirty="0" smtClean="0"/>
            <a:t>Project</a:t>
          </a:r>
          <a:r>
            <a:rPr lang="en-US" sz="2300" kern="1200" noProof="0" dirty="0" smtClean="0"/>
            <a:t> or reject them with adequate argumentation.</a:t>
          </a:r>
          <a:endParaRPr lang="en-US" sz="2300" kern="1200" noProof="0" dirty="0"/>
        </a:p>
      </dsp:txBody>
      <dsp:txXfrm rot="10800000">
        <a:off x="0" y="0"/>
        <a:ext cx="8424936" cy="1043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7D79D-A810-4EAB-A27A-48A9DC2F890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8BC57-F764-459D-BEFF-149416939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9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3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pic>
        <p:nvPicPr>
          <p:cNvPr id="4" name="Picture 2" descr="Z:\hd\countries\ZZ Multi-country\IMPLEMENTATION\ECRAN 2013 - 2016\Implementation\Visibility\Final logo\zelena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65786" y="116632"/>
            <a:ext cx="2210670" cy="252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SEA/EIA </a:t>
            </a:r>
            <a:r>
              <a:rPr lang="sl-SI" b="1" dirty="0" err="1" smtClean="0"/>
              <a:t>Decision</a:t>
            </a:r>
            <a:r>
              <a:rPr lang="sl-SI" b="1" dirty="0" smtClean="0"/>
              <a:t> </a:t>
            </a:r>
            <a:r>
              <a:rPr lang="sl-SI" b="1" dirty="0" err="1" smtClean="0"/>
              <a:t>making</a:t>
            </a:r>
            <a:r>
              <a:rPr lang="sl-SI" b="1" dirty="0" smtClean="0"/>
              <a:t> </a:t>
            </a:r>
            <a:r>
              <a:rPr lang="en-US" b="1" dirty="0" smtClean="0"/>
              <a:t>in </a:t>
            </a:r>
            <a:r>
              <a:rPr lang="en-US" b="1" dirty="0" smtClean="0"/>
              <a:t>Slovenia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 </a:t>
            </a:r>
            <a:r>
              <a:rPr lang="sl-SI" dirty="0" err="1" smtClean="0"/>
              <a:t>Decision</a:t>
            </a:r>
            <a:r>
              <a:rPr lang="sl-SI" dirty="0" smtClean="0"/>
              <a:t> </a:t>
            </a:r>
            <a:r>
              <a:rPr lang="sl-SI" dirty="0" err="1" smtClean="0"/>
              <a:t>making</a:t>
            </a:r>
            <a:r>
              <a:rPr lang="sl-SI" dirty="0" smtClean="0"/>
              <a:t> </a:t>
            </a:r>
            <a:r>
              <a:rPr lang="en-US" dirty="0" smtClean="0"/>
              <a:t>in </a:t>
            </a:r>
            <a:r>
              <a:rPr lang="en-US" dirty="0" smtClean="0"/>
              <a:t>Slovenia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72279674"/>
              </p:ext>
            </p:extLst>
          </p:nvPr>
        </p:nvGraphicFramePr>
        <p:xfrm>
          <a:off x="395536" y="1268760"/>
          <a:ext cx="842493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 </a:t>
            </a:r>
            <a:r>
              <a:rPr lang="sl-SI" dirty="0" err="1" smtClean="0"/>
              <a:t>Decision</a:t>
            </a:r>
            <a:r>
              <a:rPr lang="sl-SI" dirty="0" smtClean="0"/>
              <a:t> </a:t>
            </a:r>
            <a:r>
              <a:rPr lang="sl-SI" dirty="0" err="1" smtClean="0"/>
              <a:t>making</a:t>
            </a:r>
            <a:r>
              <a:rPr lang="sl-SI" dirty="0" smtClean="0"/>
              <a:t> </a:t>
            </a:r>
            <a:r>
              <a:rPr lang="en-US" dirty="0" smtClean="0"/>
              <a:t>in </a:t>
            </a:r>
            <a:r>
              <a:rPr lang="en-US" dirty="0" smtClean="0"/>
              <a:t>Slovenia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135585696"/>
              </p:ext>
            </p:extLst>
          </p:nvPr>
        </p:nvGraphicFramePr>
        <p:xfrm>
          <a:off x="395536" y="1268760"/>
          <a:ext cx="842493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73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124</Words>
  <Application>Microsoft Office PowerPoint</Application>
  <PresentationFormat>Diaprojekcija na zaslonu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4" baseType="lpstr">
      <vt:lpstr>Office Theme</vt:lpstr>
      <vt:lpstr>SEA/EIA Decision making in Slovenia</vt:lpstr>
      <vt:lpstr>SEA Decision making in Slovenia</vt:lpstr>
      <vt:lpstr>SEA Decision making in Slovenia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Klemen</cp:lastModifiedBy>
  <cp:revision>14</cp:revision>
  <dcterms:created xsi:type="dcterms:W3CDTF">2013-10-30T11:37:35Z</dcterms:created>
  <dcterms:modified xsi:type="dcterms:W3CDTF">2014-09-21T18:39:56Z</dcterms:modified>
</cp:coreProperties>
</file>