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1" r:id="rId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1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74" y="-96"/>
      </p:cViewPr>
      <p:guideLst>
        <p:guide orient="horz" pos="3127"/>
        <p:guide pos="214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862" y="0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5754DB-9862-434A-A076-51DA66B745EE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272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862" y="9428272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B53C5C9-E889-4E08-B76F-33BB2AE81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862" y="0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pPr>
              <a:defRPr/>
            </a:pPr>
            <a:fld id="{7C4DF2E3-F3CE-4A2F-9F53-0C8FF55FCFC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383" y="4715831"/>
            <a:ext cx="5436909" cy="4466649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272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862" y="9428272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pPr>
              <a:defRPr/>
            </a:pPr>
            <a:fld id="{F798AFC2-C387-43B4-9829-91860E29B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>
            <a:normAutofit/>
          </a:bodyPr>
          <a:lstStyle>
            <a:lvl1pPr algn="ctr">
              <a:defRPr sz="4800" b="0">
                <a:latin typeface="Garamond" panose="02020404030301010803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EB2CC-B367-41E6-9A34-C825951F58F4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22F7B-FA17-4642-A771-EB6A3FDE45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7D017-4987-452C-991D-6CCE134CAFE6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2CDE8-6F85-436F-9E9F-EA7251BBF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43C1-F81C-4EDD-A3B2-A40B8FBA1CB3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62ABD-3964-439A-B486-067964FE9A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51FAF-1FA0-4226-A4D7-FC483A4FE22D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53FF3-FC54-40D5-B3D8-1FED8CB95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20CD4-5A37-40FA-B73E-8DF2F5015E7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42FDA-EA80-475B-B731-1F9DC886F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54592-CDBA-4051-9ADB-8695A5D699B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D5B56-ACE0-4619-8245-7414731B94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BF122-8836-4024-8A2F-3C5E374842B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1A49C-BCB6-4900-B3D3-9CDF8C98B9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2DDB1-AD8A-470D-8AEC-A934112208BB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95593-2427-4506-9C53-0CEDFD67E7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B2126-C6A0-4292-ABD8-B190A2DD21C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4C15A-0252-4DF4-8C54-1F70090BF5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E879E-20EF-421C-AE18-8FD083AFD941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1AF2D-BDBB-43FE-86AC-03000A62A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AAFA1-A355-4C28-83F1-B1A1DCB59B8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75BA4-146C-483B-BC2E-1BD9738B26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2192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286008"/>
            <a:ext cx="82296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1129D9-32B5-4B16-9026-4018950B5B57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1E72F2-7001-4B3F-8894-7F725841E3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ransition spd="med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Garamond" panose="02020404030301010803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eduart.cani@live.com</dc:creator>
  <cp:lastModifiedBy>Borana.Antoni</cp:lastModifiedBy>
  <cp:revision>163</cp:revision>
  <dcterms:created xsi:type="dcterms:W3CDTF">2014-01-26T19:49:37Z</dcterms:created>
  <dcterms:modified xsi:type="dcterms:W3CDTF">2015-03-10T14:59:10Z</dcterms:modified>
</cp:coreProperties>
</file>