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1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74" y="-96"/>
      </p:cViewPr>
      <p:guideLst>
        <p:guide orient="horz" pos="312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862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5754DB-9862-434A-A076-51DA66B745EE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862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53C5C9-E889-4E08-B76F-33BB2AE81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862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pPr>
              <a:defRPr/>
            </a:pPr>
            <a:fld id="{7C4DF2E3-F3CE-4A2F-9F53-0C8FF55FCFC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383" y="4715831"/>
            <a:ext cx="5436909" cy="4466649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862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pPr>
              <a:defRPr/>
            </a:pPr>
            <a:fld id="{F798AFC2-C387-43B4-9829-91860E29B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>
            <a:normAutofit/>
          </a:bodyPr>
          <a:lstStyle>
            <a:lvl1pPr algn="ctr">
              <a:defRPr sz="4800" b="0"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EB2CC-B367-41E6-9A34-C825951F58F4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22F7B-FA17-4642-A771-EB6A3FDE45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7D017-4987-452C-991D-6CCE134CAFE6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2CDE8-6F85-436F-9E9F-EA7251BBF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43C1-F81C-4EDD-A3B2-A40B8FBA1CB3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2ABD-3964-439A-B486-067964FE9A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1FAF-1FA0-4226-A4D7-FC483A4FE22D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53FF3-FC54-40D5-B3D8-1FED8CB95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20CD4-5A37-40FA-B73E-8DF2F5015E7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2FDA-EA80-475B-B731-1F9DC886F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54592-CDBA-4051-9ADB-8695A5D699B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D5B56-ACE0-4619-8245-7414731B9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BF122-8836-4024-8A2F-3C5E374842B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1A49C-BCB6-4900-B3D3-9CDF8C98B9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2DDB1-AD8A-470D-8AEC-A934112208BB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95593-2427-4506-9C53-0CEDFD67E7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B2126-C6A0-4292-ABD8-B190A2DD21C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4C15A-0252-4DF4-8C54-1F70090BF5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E879E-20EF-421C-AE18-8FD083AFD941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1AF2D-BDBB-43FE-86AC-03000A62A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AAFA1-A355-4C28-83F1-B1A1DCB59B8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75BA4-146C-483B-BC2E-1BD9738B26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192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286008"/>
            <a:ext cx="82296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1129D9-32B5-4B16-9026-4018950B5B57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1E72F2-7001-4B3F-8894-7F725841E3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Garamond" panose="02020404030301010803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algn="r"/>
            <a:r>
              <a:rPr lang="en-US" dirty="0" err="1" smtClean="0"/>
              <a:t>Pytje</a:t>
            </a:r>
            <a:r>
              <a:rPr lang="en-US" dirty="0" smtClean="0"/>
              <a:t> </a:t>
            </a:r>
            <a:r>
              <a:rPr lang="en-US" dirty="0" err="1" smtClean="0"/>
              <a:t>për</a:t>
            </a:r>
            <a:r>
              <a:rPr lang="en-US" dirty="0" smtClean="0"/>
              <a:t> </a:t>
            </a:r>
            <a:r>
              <a:rPr lang="en-US" dirty="0" err="1" smtClean="0"/>
              <a:t>diskutim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76800"/>
          </a:xfrm>
        </p:spPr>
        <p:txBody>
          <a:bodyPr/>
          <a:lstStyle/>
          <a:p>
            <a:pPr algn="just"/>
            <a:r>
              <a:rPr lang="en-GB" sz="2400" dirty="0" smtClean="0">
                <a:latin typeface="Garamond" pitchFamily="18" charset="0"/>
              </a:rPr>
              <a:t>A ka </a:t>
            </a:r>
            <a:r>
              <a:rPr lang="en-GB" sz="2400" dirty="0" err="1" smtClean="0">
                <a:latin typeface="Garamond" pitchFamily="18" charset="0"/>
              </a:rPr>
              <a:t>siguruar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raporti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bazë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të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mjaftueshme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për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një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komunikim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efikas</a:t>
            </a:r>
            <a:r>
              <a:rPr lang="en-GB" sz="2400" dirty="0" smtClean="0">
                <a:latin typeface="Garamond" pitchFamily="18" charset="0"/>
              </a:rPr>
              <a:t> me </a:t>
            </a:r>
            <a:r>
              <a:rPr lang="en-GB" sz="2400" dirty="0" err="1" smtClean="0">
                <a:latin typeface="Garamond" pitchFamily="18" charset="0"/>
              </a:rPr>
              <a:t>palët</a:t>
            </a:r>
            <a:r>
              <a:rPr lang="en-GB" sz="2400" dirty="0" smtClean="0">
                <a:latin typeface="Garamond" pitchFamily="18" charset="0"/>
              </a:rPr>
              <a:t> e </a:t>
            </a:r>
            <a:r>
              <a:rPr lang="en-GB" sz="2400" dirty="0" err="1" smtClean="0">
                <a:latin typeface="Garamond" pitchFamily="18" charset="0"/>
              </a:rPr>
              <a:t>interesuara</a:t>
            </a:r>
            <a:r>
              <a:rPr lang="en-GB" sz="2400" dirty="0" smtClean="0">
                <a:latin typeface="Garamond" pitchFamily="18" charset="0"/>
              </a:rPr>
              <a:t> (p.sh. </a:t>
            </a:r>
            <a:r>
              <a:rPr lang="en-GB" sz="2400" dirty="0" err="1" smtClean="0">
                <a:latin typeface="Garamond" pitchFamily="18" charset="0"/>
              </a:rPr>
              <a:t>është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përdorur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gjuhë</a:t>
            </a:r>
            <a:r>
              <a:rPr lang="en-GB" sz="2400" dirty="0" smtClean="0">
                <a:latin typeface="Garamond" pitchFamily="18" charset="0"/>
              </a:rPr>
              <a:t> e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thjeshtë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dhe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smtClean="0">
                <a:latin typeface="Garamond" pitchFamily="18" charset="0"/>
              </a:rPr>
              <a:t>e </a:t>
            </a:r>
            <a:r>
              <a:rPr lang="en-GB" sz="2400" dirty="0" err="1" smtClean="0">
                <a:latin typeface="Garamond" pitchFamily="18" charset="0"/>
              </a:rPr>
              <a:t>qartë</a:t>
            </a:r>
            <a:r>
              <a:rPr lang="en-GB" sz="2400" smtClean="0">
                <a:latin typeface="Garamond" pitchFamily="18" charset="0"/>
              </a:rPr>
              <a:t>, </a:t>
            </a:r>
            <a:r>
              <a:rPr lang="en-GB" sz="2400" dirty="0" err="1" smtClean="0">
                <a:latin typeface="Garamond" pitchFamily="18" charset="0"/>
              </a:rPr>
              <a:t>përmban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një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përmbledhje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jo-teknike</a:t>
            </a:r>
            <a:r>
              <a:rPr lang="en-GB" sz="2400" dirty="0" smtClean="0">
                <a:latin typeface="Garamond" pitchFamily="18" charset="0"/>
              </a:rPr>
              <a:t>, </a:t>
            </a:r>
            <a:r>
              <a:rPr lang="en-GB" sz="2400" dirty="0" err="1" smtClean="0">
                <a:latin typeface="Garamond" pitchFamily="18" charset="0"/>
              </a:rPr>
              <a:t>janë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përfundimet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dhe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rekomandimet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të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qarta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dhe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eksplicite</a:t>
            </a:r>
            <a:r>
              <a:rPr lang="en-GB" sz="2400" dirty="0" smtClean="0">
                <a:latin typeface="Garamond" pitchFamily="18" charset="0"/>
              </a:rPr>
              <a:t>, </a:t>
            </a:r>
            <a:r>
              <a:rPr lang="en-GB" sz="2400" dirty="0" err="1" smtClean="0">
                <a:latin typeface="Garamond" pitchFamily="18" charset="0"/>
              </a:rPr>
              <a:t>etj</a:t>
            </a:r>
            <a:r>
              <a:rPr lang="en-GB" sz="2400" dirty="0" smtClean="0">
                <a:latin typeface="Garamond" pitchFamily="18" charset="0"/>
              </a:rPr>
              <a:t>. </a:t>
            </a:r>
            <a:r>
              <a:rPr lang="en-GB" sz="2400" dirty="0" smtClean="0">
                <a:latin typeface="Garamond" pitchFamily="18" charset="0"/>
              </a:rPr>
              <a:t>)</a:t>
            </a:r>
            <a:endParaRPr lang="en-GB" sz="2400" dirty="0" smtClean="0">
              <a:latin typeface="Garamond" pitchFamily="18" charset="0"/>
            </a:endParaRPr>
          </a:p>
          <a:p>
            <a:pPr algn="just"/>
            <a:endParaRPr lang="en-GB" sz="2400" dirty="0" smtClean="0">
              <a:latin typeface="Garamond" pitchFamily="18" charset="0"/>
            </a:endParaRPr>
          </a:p>
          <a:p>
            <a:pPr lvl="0" algn="just"/>
            <a:r>
              <a:rPr lang="en-GB" sz="2400" dirty="0" smtClean="0">
                <a:latin typeface="Garamond" pitchFamily="18" charset="0"/>
              </a:rPr>
              <a:t>A </a:t>
            </a:r>
            <a:r>
              <a:rPr lang="en-GB" sz="2400" dirty="0" err="1" smtClean="0">
                <a:latin typeface="Garamond" pitchFamily="18" charset="0"/>
              </a:rPr>
              <a:t>shpjegon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raporti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bazat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analitike</a:t>
            </a:r>
            <a:r>
              <a:rPr lang="en-GB" sz="2400" dirty="0" smtClean="0">
                <a:latin typeface="Garamond" pitchFamily="18" charset="0"/>
              </a:rPr>
              <a:t>, </a:t>
            </a:r>
            <a:r>
              <a:rPr lang="en-GB" sz="2400" dirty="0" err="1" smtClean="0">
                <a:latin typeface="Garamond" pitchFamily="18" charset="0"/>
              </a:rPr>
              <a:t>burimet</a:t>
            </a:r>
            <a:r>
              <a:rPr lang="en-GB" sz="2400" dirty="0" smtClean="0">
                <a:latin typeface="Garamond" pitchFamily="18" charset="0"/>
              </a:rPr>
              <a:t> e </a:t>
            </a:r>
            <a:r>
              <a:rPr lang="en-GB" sz="2400" dirty="0" err="1" smtClean="0">
                <a:latin typeface="Garamond" pitchFamily="18" charset="0"/>
              </a:rPr>
              <a:t>informacionit</a:t>
            </a:r>
            <a:r>
              <a:rPr lang="en-GB" sz="2400" dirty="0" smtClean="0">
                <a:latin typeface="Garamond" pitchFamily="18" charset="0"/>
              </a:rPr>
              <a:t>, </a:t>
            </a:r>
            <a:r>
              <a:rPr lang="en-GB" sz="2400" dirty="0" err="1" smtClean="0">
                <a:latin typeface="Garamond" pitchFamily="18" charset="0"/>
              </a:rPr>
              <a:t>etj</a:t>
            </a:r>
            <a:r>
              <a:rPr lang="en-GB" sz="2400" dirty="0" smtClean="0">
                <a:latin typeface="Garamond" pitchFamily="18" charset="0"/>
              </a:rPr>
              <a:t>.?</a:t>
            </a:r>
          </a:p>
          <a:p>
            <a:pPr lvl="0" algn="just"/>
            <a:endParaRPr lang="en-GB" sz="2400" dirty="0" smtClean="0">
              <a:latin typeface="Garamond" pitchFamily="18" charset="0"/>
            </a:endParaRPr>
          </a:p>
          <a:p>
            <a:pPr lvl="0" algn="just"/>
            <a:r>
              <a:rPr lang="en-GB" sz="2400" dirty="0" smtClean="0">
                <a:latin typeface="Garamond" pitchFamily="18" charset="0"/>
              </a:rPr>
              <a:t>A ka </a:t>
            </a:r>
            <a:r>
              <a:rPr lang="en-GB" sz="2400" dirty="0" err="1" smtClean="0">
                <a:latin typeface="Garamond" pitchFamily="18" charset="0"/>
              </a:rPr>
              <a:t>përshkruar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raporti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i</a:t>
            </a:r>
            <a:r>
              <a:rPr lang="en-GB" sz="2400" dirty="0" smtClean="0">
                <a:latin typeface="Garamond" pitchFamily="18" charset="0"/>
              </a:rPr>
              <a:t> VSM-</a:t>
            </a:r>
            <a:r>
              <a:rPr lang="en-GB" sz="2400" dirty="0" err="1" smtClean="0">
                <a:latin typeface="Garamond" pitchFamily="18" charset="0"/>
              </a:rPr>
              <a:t>së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vështirësi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teknike</a:t>
            </a:r>
            <a:r>
              <a:rPr lang="en-GB" sz="2400" dirty="0" smtClean="0">
                <a:latin typeface="Garamond" pitchFamily="18" charset="0"/>
              </a:rPr>
              <a:t>, </a:t>
            </a:r>
            <a:r>
              <a:rPr lang="en-GB" sz="2400" dirty="0" err="1" smtClean="0">
                <a:latin typeface="Garamond" pitchFamily="18" charset="0"/>
              </a:rPr>
              <a:t>procedurale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dhe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të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tjera</a:t>
            </a:r>
            <a:r>
              <a:rPr lang="en-GB" sz="2400" dirty="0" smtClean="0">
                <a:latin typeface="Garamond" pitchFamily="18" charset="0"/>
              </a:rPr>
              <a:t> </a:t>
            </a:r>
            <a:r>
              <a:rPr lang="en-GB" sz="2400" dirty="0" err="1" smtClean="0">
                <a:latin typeface="Garamond" pitchFamily="18" charset="0"/>
              </a:rPr>
              <a:t>vështirësi</a:t>
            </a:r>
            <a:r>
              <a:rPr lang="en-GB" sz="2400" dirty="0" smtClean="0">
                <a:latin typeface="Garamond" pitchFamily="18" charset="0"/>
              </a:rPr>
              <a:t>?</a:t>
            </a:r>
          </a:p>
          <a:p>
            <a:pPr lvl="0"/>
            <a:endParaRPr lang="en-GB" sz="2000" dirty="0" smtClean="0"/>
          </a:p>
          <a:p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</TotalTime>
  <Words>75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Pytje për diskutim: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eduart.cani@live.com</dc:creator>
  <cp:lastModifiedBy>Ornela.Shoshi</cp:lastModifiedBy>
  <cp:revision>165</cp:revision>
  <dcterms:created xsi:type="dcterms:W3CDTF">2014-01-26T19:49:37Z</dcterms:created>
  <dcterms:modified xsi:type="dcterms:W3CDTF">2015-03-10T16:41:07Z</dcterms:modified>
</cp:coreProperties>
</file>