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24384000" cy="13716000"/>
  <p:notesSz cx="6858000" cy="9144000"/>
  <p:defaultTextStyle>
    <a:lvl1pPr algn="ctr" defTabSz="825500">
      <a:defRPr sz="5600">
        <a:latin typeface="Gill Sans"/>
        <a:ea typeface="Gill Sans"/>
        <a:cs typeface="Gill Sans"/>
        <a:sym typeface="Gill Sans"/>
      </a:defRPr>
    </a:lvl1pPr>
    <a:lvl2pPr indent="342900" algn="ctr" defTabSz="825500">
      <a:defRPr sz="5600">
        <a:latin typeface="Gill Sans"/>
        <a:ea typeface="Gill Sans"/>
        <a:cs typeface="Gill Sans"/>
        <a:sym typeface="Gill Sans"/>
      </a:defRPr>
    </a:lvl2pPr>
    <a:lvl3pPr indent="685800" algn="ctr" defTabSz="825500">
      <a:defRPr sz="5600">
        <a:latin typeface="Gill Sans"/>
        <a:ea typeface="Gill Sans"/>
        <a:cs typeface="Gill Sans"/>
        <a:sym typeface="Gill Sans"/>
      </a:defRPr>
    </a:lvl3pPr>
    <a:lvl4pPr indent="1028700" algn="ctr" defTabSz="825500">
      <a:defRPr sz="5600">
        <a:latin typeface="Gill Sans"/>
        <a:ea typeface="Gill Sans"/>
        <a:cs typeface="Gill Sans"/>
        <a:sym typeface="Gill Sans"/>
      </a:defRPr>
    </a:lvl4pPr>
    <a:lvl5pPr indent="1371600" algn="ctr" defTabSz="825500">
      <a:defRPr sz="5600">
        <a:latin typeface="Gill Sans"/>
        <a:ea typeface="Gill Sans"/>
        <a:cs typeface="Gill Sans"/>
        <a:sym typeface="Gill Sans"/>
      </a:defRPr>
    </a:lvl5pPr>
    <a:lvl6pPr indent="1714500" algn="ctr" defTabSz="825500">
      <a:defRPr sz="5600">
        <a:latin typeface="Gill Sans"/>
        <a:ea typeface="Gill Sans"/>
        <a:cs typeface="Gill Sans"/>
        <a:sym typeface="Gill Sans"/>
      </a:defRPr>
    </a:lvl6pPr>
    <a:lvl7pPr indent="2057400" algn="ctr" defTabSz="825500">
      <a:defRPr sz="5600">
        <a:latin typeface="Gill Sans"/>
        <a:ea typeface="Gill Sans"/>
        <a:cs typeface="Gill Sans"/>
        <a:sym typeface="Gill Sans"/>
      </a:defRPr>
    </a:lvl7pPr>
    <a:lvl8pPr indent="2400300" algn="ctr" defTabSz="825500">
      <a:defRPr sz="5600">
        <a:latin typeface="Gill Sans"/>
        <a:ea typeface="Gill Sans"/>
        <a:cs typeface="Gill Sans"/>
        <a:sym typeface="Gill Sans"/>
      </a:defRPr>
    </a:lvl8pPr>
    <a:lvl9pPr indent="2743200" algn="ctr" defTabSz="825500">
      <a:defRPr sz="5600">
        <a:latin typeface="Gill Sans"/>
        <a:ea typeface="Gill Sans"/>
        <a:cs typeface="Gill Sans"/>
        <a:sym typeface="Gill San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38" d="100"/>
          <a:sy n="38" d="100"/>
        </p:scale>
        <p:origin x="-1272" y="-128"/>
      </p:cViewPr>
      <p:guideLst>
        <p:guide orient="horz" pos="4320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5242599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825500">
      <a:defRPr sz="3000">
        <a:latin typeface="Lucida Grande"/>
        <a:ea typeface="Lucida Grande"/>
        <a:cs typeface="Lucida Grande"/>
        <a:sym typeface="Lucida Grande"/>
      </a:defRPr>
    </a:lvl1pPr>
    <a:lvl2pPr indent="228600" defTabSz="825500">
      <a:defRPr sz="3000">
        <a:latin typeface="Lucida Grande"/>
        <a:ea typeface="Lucida Grande"/>
        <a:cs typeface="Lucida Grande"/>
        <a:sym typeface="Lucida Grande"/>
      </a:defRPr>
    </a:lvl2pPr>
    <a:lvl3pPr indent="457200" defTabSz="825500">
      <a:defRPr sz="3000">
        <a:latin typeface="Lucida Grande"/>
        <a:ea typeface="Lucida Grande"/>
        <a:cs typeface="Lucida Grande"/>
        <a:sym typeface="Lucida Grande"/>
      </a:defRPr>
    </a:lvl3pPr>
    <a:lvl4pPr indent="685800" defTabSz="825500">
      <a:defRPr sz="3000">
        <a:latin typeface="Lucida Grande"/>
        <a:ea typeface="Lucida Grande"/>
        <a:cs typeface="Lucida Grande"/>
        <a:sym typeface="Lucida Grande"/>
      </a:defRPr>
    </a:lvl4pPr>
    <a:lvl5pPr indent="914400" defTabSz="825500">
      <a:defRPr sz="3000">
        <a:latin typeface="Lucida Grande"/>
        <a:ea typeface="Lucida Grande"/>
        <a:cs typeface="Lucida Grande"/>
        <a:sym typeface="Lucida Grande"/>
      </a:defRPr>
    </a:lvl5pPr>
    <a:lvl6pPr indent="1143000" defTabSz="825500">
      <a:defRPr sz="3000">
        <a:latin typeface="Lucida Grande"/>
        <a:ea typeface="Lucida Grande"/>
        <a:cs typeface="Lucida Grande"/>
        <a:sym typeface="Lucida Grande"/>
      </a:defRPr>
    </a:lvl6pPr>
    <a:lvl7pPr indent="1371600" defTabSz="825500">
      <a:defRPr sz="3000">
        <a:latin typeface="Lucida Grande"/>
        <a:ea typeface="Lucida Grande"/>
        <a:cs typeface="Lucida Grande"/>
        <a:sym typeface="Lucida Grande"/>
      </a:defRPr>
    </a:lvl7pPr>
    <a:lvl8pPr indent="1600200" defTabSz="825500">
      <a:defRPr sz="3000">
        <a:latin typeface="Lucida Grande"/>
        <a:ea typeface="Lucida Grande"/>
        <a:cs typeface="Lucida Grande"/>
        <a:sym typeface="Lucida Grande"/>
      </a:defRPr>
    </a:lvl8pPr>
    <a:lvl9pPr indent="1828800" defTabSz="825500">
      <a:defRPr sz="30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5.png"/><Relationship Id="rId5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argePaintStrip_Leaf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03300" y="2349500"/>
            <a:ext cx="22390100" cy="90170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Shape 7"/>
          <p:cNvSpPr>
            <a:spLocks noGrp="1"/>
          </p:cNvSpPr>
          <p:nvPr>
            <p:ph type="title"/>
          </p:nvPr>
        </p:nvSpPr>
        <p:spPr>
          <a:xfrm>
            <a:off x="4381500" y="4673600"/>
            <a:ext cx="15608300" cy="27432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defRPr sz="17000" cap="all" spc="1360"/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17000" cap="all" spc="136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ft Photo, Right Tex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37" name="Shape 3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up photo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40" name="Shape 4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up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 photo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lient Projec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ft Video, Right Text copy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52" name="Shape 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commen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ThoughtBubbleLeftPoint_Leaf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269844" y="3962177"/>
            <a:ext cx="6604001" cy="5588636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ThoughtBubbleStraightPoint_Leaf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806631" y="3949684"/>
            <a:ext cx="6783612" cy="558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6" name="ThoughtBubbleRightPoint_Leaf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46543" y="3937000"/>
            <a:ext cx="6736694" cy="5448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7" name="SmallPaintStrip_Leaf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934200" y="381000"/>
            <a:ext cx="10528300" cy="2654300"/>
          </a:xfrm>
          <a:prstGeom prst="rect">
            <a:avLst/>
          </a:prstGeom>
          <a:ln w="12700">
            <a:miter lim="400000"/>
          </a:ln>
        </p:spPr>
      </p:pic>
      <p:sp>
        <p:nvSpPr>
          <p:cNvPr id="58" name="Shape 58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59" name="Shape 5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 Dots &amp;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OpenArrowCarrot_Citrus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557000" y="5016500"/>
            <a:ext cx="1206500" cy="1667973"/>
          </a:xfrm>
          <a:prstGeom prst="rect">
            <a:avLst/>
          </a:prstGeom>
          <a:ln w="12700">
            <a:miter lim="400000"/>
          </a:ln>
        </p:spPr>
      </p:pic>
      <p:pic>
        <p:nvPicPr>
          <p:cNvPr id="62" name="BigDot_Leaf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87500" y="3784600"/>
            <a:ext cx="4051300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3" name="BigDot_Leaf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289800" y="3784600"/>
            <a:ext cx="4051300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BigDot_Leaf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030200" y="3784600"/>
            <a:ext cx="4051300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5" name="BigDot_Leaf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732500" y="3784600"/>
            <a:ext cx="4051300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6" name="OpenArrowCarrot_Citrus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23394" y="5014363"/>
            <a:ext cx="1206501" cy="1667973"/>
          </a:xfrm>
          <a:prstGeom prst="rect">
            <a:avLst/>
          </a:prstGeom>
          <a:ln w="12700">
            <a:miter lim="400000"/>
          </a:ln>
        </p:spPr>
      </p:pic>
      <p:pic>
        <p:nvPicPr>
          <p:cNvPr id="67" name="OpenArrowCarrot_Citrus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284700" y="5016500"/>
            <a:ext cx="1206500" cy="1667973"/>
          </a:xfrm>
          <a:prstGeom prst="rect">
            <a:avLst/>
          </a:prstGeom>
          <a:ln w="12700">
            <a:miter lim="400000"/>
          </a:ln>
        </p:spPr>
      </p:pic>
      <p:pic>
        <p:nvPicPr>
          <p:cNvPr id="68" name="SmallPaintStrip_Leaf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934200" y="381000"/>
            <a:ext cx="10528300" cy="2654300"/>
          </a:xfrm>
          <a:prstGeom prst="rect">
            <a:avLst/>
          </a:prstGeom>
          <a:ln w="12700">
            <a:miter lim="400000"/>
          </a:ln>
        </p:spPr>
      </p:pic>
      <p:sp>
        <p:nvSpPr>
          <p:cNvPr id="69" name="Shape 69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 Step Char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FancyBracke_Leaf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 rot="16200000">
            <a:off x="8929525" y="6864350"/>
            <a:ext cx="7705894" cy="1993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3" name="Dot_Leaf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09700" y="5458610"/>
            <a:ext cx="3162300" cy="3142475"/>
          </a:xfrm>
          <a:prstGeom prst="rect">
            <a:avLst/>
          </a:prstGeom>
          <a:ln w="12700">
            <a:miter lim="400000"/>
          </a:ln>
        </p:spPr>
      </p:pic>
      <p:pic>
        <p:nvPicPr>
          <p:cNvPr id="74" name="Dot_Leaf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90800" y="9611510"/>
            <a:ext cx="3162300" cy="3142475"/>
          </a:xfrm>
          <a:prstGeom prst="rect">
            <a:avLst/>
          </a:prstGeom>
          <a:ln w="12700">
            <a:miter lim="400000"/>
          </a:ln>
        </p:spPr>
      </p:pic>
      <p:pic>
        <p:nvPicPr>
          <p:cNvPr id="75" name="Dot_Leaf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37400" y="9598810"/>
            <a:ext cx="3162300" cy="3142475"/>
          </a:xfrm>
          <a:prstGeom prst="rect">
            <a:avLst/>
          </a:prstGeom>
          <a:ln w="12700">
            <a:miter lim="400000"/>
          </a:ln>
        </p:spPr>
      </p:pic>
      <p:pic>
        <p:nvPicPr>
          <p:cNvPr id="76" name="Dot_Leaf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077200" y="5458610"/>
            <a:ext cx="3162300" cy="3142475"/>
          </a:xfrm>
          <a:prstGeom prst="rect">
            <a:avLst/>
          </a:prstGeom>
          <a:ln w="12700">
            <a:miter lim="400000"/>
          </a:ln>
        </p:spPr>
      </p:pic>
      <p:pic>
        <p:nvPicPr>
          <p:cNvPr id="77" name="Dot_Leaf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24400" y="2944010"/>
            <a:ext cx="3162300" cy="3142475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ArchedArrow1_Citrus.png"/>
          <p:cNvPicPr/>
          <p:nvPr/>
        </p:nvPicPr>
        <p:blipFill>
          <a:blip r:embed="rId4">
            <a:extLst/>
          </a:blip>
          <a:srcRect l="48265" t="8565" r="11249"/>
          <a:stretch>
            <a:fillRect/>
          </a:stretch>
        </p:blipFill>
        <p:spPr>
          <a:xfrm rot="17329124">
            <a:off x="3069682" y="3903316"/>
            <a:ext cx="1485901" cy="1350758"/>
          </a:xfrm>
          <a:prstGeom prst="rect">
            <a:avLst/>
          </a:prstGeom>
          <a:ln w="12700">
            <a:miter lim="400000"/>
          </a:ln>
        </p:spPr>
      </p:pic>
      <p:pic>
        <p:nvPicPr>
          <p:cNvPr id="79" name="ArchedArrow1_Citrus.png"/>
          <p:cNvPicPr/>
          <p:nvPr/>
        </p:nvPicPr>
        <p:blipFill>
          <a:blip r:embed="rId4">
            <a:extLst/>
          </a:blip>
          <a:srcRect l="48266" t="8565" r="11249"/>
          <a:stretch>
            <a:fillRect/>
          </a:stretch>
        </p:blipFill>
        <p:spPr>
          <a:xfrm rot="13020742">
            <a:off x="1768169" y="8656445"/>
            <a:ext cx="1485901" cy="1350759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ArchedArrow1_Citrus.png"/>
          <p:cNvPicPr/>
          <p:nvPr/>
        </p:nvPicPr>
        <p:blipFill>
          <a:blip r:embed="rId4">
            <a:extLst/>
          </a:blip>
          <a:srcRect l="48266" t="8565" r="11249"/>
          <a:stretch>
            <a:fillRect/>
          </a:stretch>
        </p:blipFill>
        <p:spPr>
          <a:xfrm rot="8625494">
            <a:off x="5710972" y="11486218"/>
            <a:ext cx="1485901" cy="1350754"/>
          </a:xfrm>
          <a:prstGeom prst="rect">
            <a:avLst/>
          </a:prstGeom>
          <a:ln w="12700">
            <a:miter lim="400000"/>
          </a:ln>
        </p:spPr>
      </p:pic>
      <p:pic>
        <p:nvPicPr>
          <p:cNvPr id="81" name="ArchedArrow1_Citrus.png"/>
          <p:cNvPicPr/>
          <p:nvPr/>
        </p:nvPicPr>
        <p:blipFill>
          <a:blip r:embed="rId4">
            <a:extLst/>
          </a:blip>
          <a:srcRect l="48266" t="8565" r="11249"/>
          <a:stretch>
            <a:fillRect/>
          </a:stretch>
        </p:blipFill>
        <p:spPr>
          <a:xfrm rot="4320908">
            <a:off x="9355528" y="8558301"/>
            <a:ext cx="1485901" cy="1350762"/>
          </a:xfrm>
          <a:prstGeom prst="rect">
            <a:avLst/>
          </a:prstGeom>
          <a:ln w="12700">
            <a:miter lim="400000"/>
          </a:ln>
        </p:spPr>
      </p:pic>
      <p:pic>
        <p:nvPicPr>
          <p:cNvPr id="82" name="ArchedArrow1_Citrus.png"/>
          <p:cNvPicPr/>
          <p:nvPr/>
        </p:nvPicPr>
        <p:blipFill>
          <a:blip r:embed="rId4">
            <a:extLst/>
          </a:blip>
          <a:srcRect l="48265" t="8565" r="11250"/>
          <a:stretch>
            <a:fillRect/>
          </a:stretch>
        </p:blipFill>
        <p:spPr>
          <a:xfrm rot="434824">
            <a:off x="8097194" y="3847526"/>
            <a:ext cx="1485901" cy="1350755"/>
          </a:xfrm>
          <a:prstGeom prst="rect">
            <a:avLst/>
          </a:prstGeom>
          <a:ln w="12700">
            <a:miter lim="400000"/>
          </a:ln>
        </p:spPr>
      </p:pic>
      <p:pic>
        <p:nvPicPr>
          <p:cNvPr id="83" name="SmallPaintStrip_Leaf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934200" y="381000"/>
            <a:ext cx="10528300" cy="2654300"/>
          </a:xfrm>
          <a:prstGeom prst="rect">
            <a:avLst/>
          </a:prstGeom>
          <a:ln w="12700">
            <a:miter lim="400000"/>
          </a:ln>
        </p:spPr>
      </p:pic>
      <p:sp>
        <p:nvSpPr>
          <p:cNvPr id="84" name="Shape 84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85" name="Shape 85"/>
          <p:cNvSpPr/>
          <p:nvPr/>
        </p:nvSpPr>
        <p:spPr>
          <a:xfrm>
            <a:off x="5977731" y="3651250"/>
            <a:ext cx="692498" cy="120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200">
                <a:solidFill>
                  <a:srgbClr val="606060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606060"/>
                </a:solidFill>
              </a:rPr>
              <a:t>1</a:t>
            </a:r>
          </a:p>
        </p:txBody>
      </p:sp>
      <p:sp>
        <p:nvSpPr>
          <p:cNvPr id="86" name="Shape 86"/>
          <p:cNvSpPr/>
          <p:nvPr/>
        </p:nvSpPr>
        <p:spPr>
          <a:xfrm>
            <a:off x="9343231" y="6254750"/>
            <a:ext cx="692498" cy="120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200">
                <a:solidFill>
                  <a:srgbClr val="606060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606060"/>
                </a:solidFill>
              </a:rPr>
              <a:t>2</a:t>
            </a:r>
          </a:p>
        </p:txBody>
      </p:sp>
      <p:sp>
        <p:nvSpPr>
          <p:cNvPr id="87" name="Shape 87"/>
          <p:cNvSpPr/>
          <p:nvPr/>
        </p:nvSpPr>
        <p:spPr>
          <a:xfrm>
            <a:off x="8403431" y="10382250"/>
            <a:ext cx="692498" cy="120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200">
                <a:solidFill>
                  <a:srgbClr val="606060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606060"/>
                </a:solidFill>
              </a:rPr>
              <a:t>3</a:t>
            </a:r>
          </a:p>
        </p:txBody>
      </p:sp>
      <p:sp>
        <p:nvSpPr>
          <p:cNvPr id="88" name="Shape 88"/>
          <p:cNvSpPr/>
          <p:nvPr/>
        </p:nvSpPr>
        <p:spPr>
          <a:xfrm>
            <a:off x="3691731" y="10382250"/>
            <a:ext cx="692498" cy="120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200">
                <a:solidFill>
                  <a:srgbClr val="606060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606060"/>
                </a:solidFill>
              </a:rPr>
              <a:t>4</a:t>
            </a:r>
          </a:p>
        </p:txBody>
      </p:sp>
      <p:sp>
        <p:nvSpPr>
          <p:cNvPr id="89" name="Shape 89"/>
          <p:cNvSpPr/>
          <p:nvPr/>
        </p:nvSpPr>
        <p:spPr>
          <a:xfrm>
            <a:off x="2548731" y="6229350"/>
            <a:ext cx="692498" cy="120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200">
                <a:solidFill>
                  <a:srgbClr val="606060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606060"/>
                </a:solidFill>
              </a:rPr>
              <a:t>5</a:t>
            </a:r>
          </a:p>
        </p:txBody>
      </p:sp>
      <p:sp>
        <p:nvSpPr>
          <p:cNvPr id="90" name="Shape 9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 Step R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Ring_Leaf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 rot="5148131">
            <a:off x="7575139" y="4721502"/>
            <a:ext cx="2875529" cy="2857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Ring_Leaf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 rot="18082921">
            <a:off x="7523159" y="7970080"/>
            <a:ext cx="2875529" cy="2857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4" name="Ring_Leaf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 rot="10800000">
            <a:off x="1747271" y="4686300"/>
            <a:ext cx="2875529" cy="2857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5" name="Ring_Leaf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 rot="10800000">
            <a:off x="4693671" y="9601200"/>
            <a:ext cx="2875529" cy="2857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6" name="Ring_Leaf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14500" y="7886700"/>
            <a:ext cx="2875529" cy="2857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7" name="Ring_Leaf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48200" y="3365500"/>
            <a:ext cx="2875529" cy="2857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8" name="FancyBracke_Leaf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 rot="16200000">
            <a:off x="8929525" y="6864350"/>
            <a:ext cx="7705894" cy="1993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9" name="Asterisk_Citrus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658596" y="6711950"/>
            <a:ext cx="2760508" cy="2743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SmallPaintStrip_Leaf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934200" y="381000"/>
            <a:ext cx="10528300" cy="265430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hape 101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102" name="Shape 102"/>
          <p:cNvSpPr/>
          <p:nvPr/>
        </p:nvSpPr>
        <p:spPr>
          <a:xfrm>
            <a:off x="5662125" y="3676105"/>
            <a:ext cx="734836" cy="1864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11000">
                <a:solidFill>
                  <a:srgbClr val="D6B53D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1000">
                <a:solidFill>
                  <a:srgbClr val="D6B53D"/>
                </a:solidFill>
              </a:rPr>
              <a:t>1</a:t>
            </a:r>
          </a:p>
        </p:txBody>
      </p:sp>
      <p:sp>
        <p:nvSpPr>
          <p:cNvPr id="103" name="Shape 103"/>
          <p:cNvSpPr/>
          <p:nvPr/>
        </p:nvSpPr>
        <p:spPr>
          <a:xfrm>
            <a:off x="8394112" y="5006281"/>
            <a:ext cx="1035109" cy="1863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11000">
                <a:solidFill>
                  <a:srgbClr val="D6B53D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1000">
                <a:solidFill>
                  <a:srgbClr val="D6B53D"/>
                </a:solidFill>
              </a:rPr>
              <a:t>2</a:t>
            </a:r>
          </a:p>
        </p:txBody>
      </p:sp>
      <p:sp>
        <p:nvSpPr>
          <p:cNvPr id="104" name="Shape 104"/>
          <p:cNvSpPr/>
          <p:nvPr/>
        </p:nvSpPr>
        <p:spPr>
          <a:xfrm>
            <a:off x="8396546" y="8309060"/>
            <a:ext cx="1035109" cy="1863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11000">
                <a:solidFill>
                  <a:srgbClr val="D6B53D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1000">
                <a:solidFill>
                  <a:srgbClr val="D6B53D"/>
                </a:solidFill>
              </a:rPr>
              <a:t>3</a:t>
            </a:r>
          </a:p>
        </p:txBody>
      </p:sp>
      <p:sp>
        <p:nvSpPr>
          <p:cNvPr id="105" name="Shape 105"/>
          <p:cNvSpPr/>
          <p:nvPr/>
        </p:nvSpPr>
        <p:spPr>
          <a:xfrm>
            <a:off x="5498506" y="10014618"/>
            <a:ext cx="1035109" cy="1863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11000">
                <a:solidFill>
                  <a:srgbClr val="D6B53D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1000">
                <a:solidFill>
                  <a:srgbClr val="D6B53D"/>
                </a:solidFill>
              </a:rPr>
              <a:t>4</a:t>
            </a:r>
          </a:p>
        </p:txBody>
      </p:sp>
      <p:sp>
        <p:nvSpPr>
          <p:cNvPr id="106" name="Shape 106"/>
          <p:cNvSpPr/>
          <p:nvPr/>
        </p:nvSpPr>
        <p:spPr>
          <a:xfrm>
            <a:off x="2632540" y="8308093"/>
            <a:ext cx="1035109" cy="1863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11000">
                <a:solidFill>
                  <a:srgbClr val="D6B53D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1000">
                <a:solidFill>
                  <a:srgbClr val="D6B53D"/>
                </a:solidFill>
              </a:rPr>
              <a:t>5</a:t>
            </a:r>
          </a:p>
        </p:txBody>
      </p:sp>
      <p:sp>
        <p:nvSpPr>
          <p:cNvPr id="107" name="Shape 107"/>
          <p:cNvSpPr/>
          <p:nvPr/>
        </p:nvSpPr>
        <p:spPr>
          <a:xfrm>
            <a:off x="2598496" y="5030060"/>
            <a:ext cx="1035109" cy="1863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11000">
                <a:solidFill>
                  <a:srgbClr val="D6B53D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1000">
                <a:solidFill>
                  <a:srgbClr val="D6B53D"/>
                </a:solidFill>
              </a:rPr>
              <a:t>6</a:t>
            </a:r>
          </a:p>
        </p:txBody>
      </p:sp>
      <p:sp>
        <p:nvSpPr>
          <p:cNvPr id="108" name="Shape 10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inted Star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 marL="2032000" indent="-1016000">
              <a:buBlip>
                <a:blip r:embed="rId2"/>
              </a:buBlip>
              <a:defRPr sz="6400"/>
            </a:lvl4pPr>
            <a:lvl5pPr marL="2286000" indent="-1016000">
              <a:buBlip>
                <a:blip r:embed="rId2"/>
              </a:buBlip>
              <a:defRPr sz="48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444444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444444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444444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444444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444444"/>
                </a:solidFill>
              </a:rPr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Tex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2438400" y="4076700"/>
            <a:ext cx="19583400" cy="8267700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  <a:lvl2pPr marL="0" indent="0">
              <a:buSzTx/>
              <a:buNone/>
            </a:lvl2pPr>
            <a:lvl3pPr marL="0" indent="0">
              <a:buSzTx/>
              <a:buNone/>
            </a:lvl3pPr>
            <a:lvl4pPr marL="0" indent="0">
              <a:buSzTx/>
              <a:buNone/>
              <a:defRPr sz="6400"/>
            </a:lvl4pPr>
            <a:lvl5pPr marL="0" indent="0">
              <a:buSzTx/>
              <a:buNone/>
              <a:defRPr sz="48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444444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444444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444444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444444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444444"/>
                </a:solidFill>
              </a:rPr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Centered Text 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xfrm>
            <a:off x="2438400" y="4076700"/>
            <a:ext cx="19583400" cy="82677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14400"/>
            </a:lvl1pPr>
            <a:lvl2pPr marL="0" indent="0" algn="ctr">
              <a:buSzTx/>
              <a:buNone/>
              <a:defRPr sz="9600"/>
            </a:lvl2pPr>
            <a:lvl3pPr marL="0" indent="0" algn="ctr">
              <a:buSzTx/>
              <a:buNone/>
            </a:lvl3pPr>
            <a:lvl4pPr marL="0" indent="0" algn="ctr">
              <a:buSzTx/>
              <a:buNone/>
              <a:defRPr sz="6400"/>
            </a:lvl4pPr>
            <a:lvl5pPr marL="0" indent="0" algn="ctr">
              <a:buSzTx/>
              <a:buNone/>
              <a:defRPr sz="48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400">
                <a:solidFill>
                  <a:srgbClr val="444444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9600">
                <a:solidFill>
                  <a:srgbClr val="444444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444444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444444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444444"/>
                </a:solidFill>
              </a:rPr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ur titled text bloc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columns 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columns w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s and Tex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30" name="Shape 30"/>
          <p:cNvSpPr>
            <a:spLocks noGrp="1"/>
          </p:cNvSpPr>
          <p:nvPr>
            <p:ph idx="3"/>
          </p:nvPr>
        </p:nvSpPr>
        <p:spPr>
          <a:xfrm>
            <a:off x="482600" y="4114800"/>
            <a:ext cx="13182600" cy="8267700"/>
          </a:xfrm>
          <a:prstGeom prst="rect">
            <a:avLst/>
          </a:prstGeom>
        </p:spPr>
        <p:txBody>
          <a:bodyPr lIns="50800" tIns="50800" rIns="50800" bIns="50800" anchor="ctr">
            <a:noAutofit/>
          </a:bodyPr>
          <a:lstStyle/>
          <a:p>
            <a:pPr marL="0" lvl="0" indent="0" algn="ctr">
              <a:spcBef>
                <a:spcPts val="0"/>
              </a:spcBef>
              <a:buSzTx/>
              <a:buNone/>
              <a:defRPr sz="54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/>
          <p:nvPr/>
        </p:nvSpPr>
        <p:spPr>
          <a:xfrm>
            <a:off x="2438400" y="13246100"/>
            <a:ext cx="19583400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cap="all" spc="90">
                <a:solidFill>
                  <a:srgbClr val="444444"/>
                </a:solidFill>
                <a:latin typeface="+mn-lt"/>
                <a:ea typeface="+mn-ea"/>
                <a:cs typeface="+mn-cs"/>
                <a:sym typeface="ArialUnicodeMS"/>
              </a:defRPr>
            </a:lvl1pPr>
          </a:lstStyle>
          <a:p>
            <a:pPr lvl="0">
              <a:defRPr cap="none" spc="0">
                <a:solidFill>
                  <a:srgbClr val="000000"/>
                </a:solidFill>
              </a:defRPr>
            </a:pPr>
            <a:r>
              <a:rPr cap="all" spc="90">
                <a:solidFill>
                  <a:srgbClr val="444444"/>
                </a:solidFill>
              </a:rPr>
              <a:t>Your company name    |   LONG AND INTERESTING PRESENTATION TITLE    |    VERSION No. xx    |   06 /02/2012</a:t>
            </a:r>
          </a:p>
        </p:txBody>
      </p:sp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21" Type="http://schemas.openxmlformats.org/officeDocument/2006/relationships/image" Target="../media/image2.jpeg"/><Relationship Id="rId22" Type="http://schemas.openxmlformats.org/officeDocument/2006/relationships/image" Target="../media/image3.png"/><Relationship Id="rId23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mallPaintStrip_Leaf.png"/>
          <p:cNvPicPr/>
          <p:nvPr/>
        </p:nvPicPr>
        <p:blipFill>
          <a:blip r:embed="rId22">
            <a:extLst/>
          </a:blip>
          <a:stretch>
            <a:fillRect/>
          </a:stretch>
        </p:blipFill>
        <p:spPr>
          <a:xfrm>
            <a:off x="6934200" y="381000"/>
            <a:ext cx="10528300" cy="26543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8458200" y="609600"/>
            <a:ext cx="7467600" cy="187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2438400" y="4076700"/>
            <a:ext cx="19494500" cy="8267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>
              <a:buBlip>
                <a:blip r:embed="rId23"/>
              </a:buBlip>
            </a:lvl1pPr>
            <a:lvl2pPr>
              <a:buBlip>
                <a:blip r:embed="rId23"/>
              </a:buBlip>
            </a:lvl2pPr>
            <a:lvl3pPr>
              <a:buBlip>
                <a:blip r:embed="rId23"/>
              </a:buBlip>
            </a:lvl3pPr>
            <a:lvl4pPr marL="2032000" indent="-1016000">
              <a:buBlip>
                <a:blip r:embed="rId23"/>
              </a:buBlip>
              <a:defRPr sz="6400"/>
            </a:lvl4pPr>
            <a:lvl5pPr marL="2286000" indent="-1016000">
              <a:buBlip>
                <a:blip r:embed="rId23"/>
              </a:buBlip>
              <a:defRPr sz="48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444444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444444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444444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444444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444444"/>
                </a:solidFill>
              </a:rP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xmlns:p14="http://schemas.microsoft.com/office/powerpoint/2010/main" spd="med"/>
  <p:txStyles>
    <p:titleStyle>
      <a:lvl1pPr algn="ctr" defTabSz="825500">
        <a:defRPr sz="10000" spc="800">
          <a:solidFill>
            <a:srgbClr val="FFFFFF"/>
          </a:solidFill>
          <a:latin typeface="+mn-lt"/>
          <a:ea typeface="+mn-ea"/>
          <a:cs typeface="+mn-cs"/>
          <a:sym typeface="ArialUnicodeMS"/>
        </a:defRPr>
      </a:lvl1pPr>
      <a:lvl2pPr indent="228600" algn="ctr" defTabSz="825500">
        <a:defRPr sz="10000" spc="800">
          <a:solidFill>
            <a:srgbClr val="FFFFFF"/>
          </a:solidFill>
          <a:latin typeface="+mn-lt"/>
          <a:ea typeface="+mn-ea"/>
          <a:cs typeface="+mn-cs"/>
          <a:sym typeface="ArialUnicodeMS"/>
        </a:defRPr>
      </a:lvl2pPr>
      <a:lvl3pPr indent="457200" algn="ctr" defTabSz="825500">
        <a:defRPr sz="10000" spc="800">
          <a:solidFill>
            <a:srgbClr val="FFFFFF"/>
          </a:solidFill>
          <a:latin typeface="+mn-lt"/>
          <a:ea typeface="+mn-ea"/>
          <a:cs typeface="+mn-cs"/>
          <a:sym typeface="ArialUnicodeMS"/>
        </a:defRPr>
      </a:lvl3pPr>
      <a:lvl4pPr indent="685800" algn="ctr" defTabSz="825500">
        <a:defRPr sz="10000" spc="800">
          <a:solidFill>
            <a:srgbClr val="FFFFFF"/>
          </a:solidFill>
          <a:latin typeface="+mn-lt"/>
          <a:ea typeface="+mn-ea"/>
          <a:cs typeface="+mn-cs"/>
          <a:sym typeface="ArialUnicodeMS"/>
        </a:defRPr>
      </a:lvl4pPr>
      <a:lvl5pPr indent="914400" algn="ctr" defTabSz="825500">
        <a:defRPr sz="10000" spc="800">
          <a:solidFill>
            <a:srgbClr val="FFFFFF"/>
          </a:solidFill>
          <a:latin typeface="+mn-lt"/>
          <a:ea typeface="+mn-ea"/>
          <a:cs typeface="+mn-cs"/>
          <a:sym typeface="ArialUnicodeMS"/>
        </a:defRPr>
      </a:lvl5pPr>
      <a:lvl6pPr indent="1143000" algn="ctr" defTabSz="825500">
        <a:defRPr sz="10000" spc="800">
          <a:solidFill>
            <a:srgbClr val="FFFFFF"/>
          </a:solidFill>
          <a:latin typeface="+mn-lt"/>
          <a:ea typeface="+mn-ea"/>
          <a:cs typeface="+mn-cs"/>
          <a:sym typeface="ArialUnicodeMS"/>
        </a:defRPr>
      </a:lvl6pPr>
      <a:lvl7pPr indent="1371600" algn="ctr" defTabSz="825500">
        <a:defRPr sz="10000" spc="800">
          <a:solidFill>
            <a:srgbClr val="FFFFFF"/>
          </a:solidFill>
          <a:latin typeface="+mn-lt"/>
          <a:ea typeface="+mn-ea"/>
          <a:cs typeface="+mn-cs"/>
          <a:sym typeface="ArialUnicodeMS"/>
        </a:defRPr>
      </a:lvl7pPr>
      <a:lvl8pPr indent="1600200" algn="ctr" defTabSz="825500">
        <a:defRPr sz="10000" spc="800">
          <a:solidFill>
            <a:srgbClr val="FFFFFF"/>
          </a:solidFill>
          <a:latin typeface="+mn-lt"/>
          <a:ea typeface="+mn-ea"/>
          <a:cs typeface="+mn-cs"/>
          <a:sym typeface="ArialUnicodeMS"/>
        </a:defRPr>
      </a:lvl8pPr>
      <a:lvl9pPr indent="1828800" algn="ctr" defTabSz="825500">
        <a:defRPr sz="10000" spc="800">
          <a:solidFill>
            <a:srgbClr val="FFFFFF"/>
          </a:solidFill>
          <a:latin typeface="+mn-lt"/>
          <a:ea typeface="+mn-ea"/>
          <a:cs typeface="+mn-cs"/>
          <a:sym typeface="ArialUnicodeMS"/>
        </a:defRPr>
      </a:lvl9pPr>
    </p:titleStyle>
    <p:bodyStyle>
      <a:lvl1pPr marL="1016000" indent="-1016000" defTabSz="825500">
        <a:spcBef>
          <a:spcPts val="5200"/>
        </a:spcBef>
        <a:buSzPct val="80000"/>
        <a:buBlip>
          <a:blip r:embed="rId23"/>
        </a:buBlip>
        <a:defRPr sz="7200">
          <a:solidFill>
            <a:srgbClr val="444444"/>
          </a:solidFill>
          <a:latin typeface="+mn-lt"/>
          <a:ea typeface="+mn-ea"/>
          <a:cs typeface="+mn-cs"/>
          <a:sym typeface="ArialUnicodeMS"/>
        </a:defRPr>
      </a:lvl1pPr>
      <a:lvl2pPr marL="1460500" indent="-1016000" defTabSz="825500">
        <a:spcBef>
          <a:spcPts val="5200"/>
        </a:spcBef>
        <a:buSzPct val="80000"/>
        <a:buBlip>
          <a:blip r:embed="rId23"/>
        </a:buBlip>
        <a:defRPr sz="7200">
          <a:solidFill>
            <a:srgbClr val="444444"/>
          </a:solidFill>
          <a:latin typeface="+mn-lt"/>
          <a:ea typeface="+mn-ea"/>
          <a:cs typeface="+mn-cs"/>
          <a:sym typeface="ArialUnicodeMS"/>
        </a:defRPr>
      </a:lvl2pPr>
      <a:lvl3pPr marL="1778000" indent="-1016000" defTabSz="825500">
        <a:spcBef>
          <a:spcPts val="5200"/>
        </a:spcBef>
        <a:buSzPct val="80000"/>
        <a:buBlip>
          <a:blip r:embed="rId23"/>
        </a:buBlip>
        <a:defRPr sz="7200">
          <a:solidFill>
            <a:srgbClr val="444444"/>
          </a:solidFill>
          <a:latin typeface="+mn-lt"/>
          <a:ea typeface="+mn-ea"/>
          <a:cs typeface="+mn-cs"/>
          <a:sym typeface="ArialUnicodeMS"/>
        </a:defRPr>
      </a:lvl3pPr>
      <a:lvl4pPr marL="2159000" indent="-1143000" defTabSz="825500">
        <a:spcBef>
          <a:spcPts val="5200"/>
        </a:spcBef>
        <a:buSzPct val="80000"/>
        <a:buBlip>
          <a:blip r:embed="rId23"/>
        </a:buBlip>
        <a:defRPr sz="7200">
          <a:solidFill>
            <a:srgbClr val="444444"/>
          </a:solidFill>
          <a:latin typeface="+mn-lt"/>
          <a:ea typeface="+mn-ea"/>
          <a:cs typeface="+mn-cs"/>
          <a:sym typeface="ArialUnicodeMS"/>
        </a:defRPr>
      </a:lvl4pPr>
      <a:lvl5pPr marL="2794000" indent="-1524000" defTabSz="825500">
        <a:spcBef>
          <a:spcPts val="5200"/>
        </a:spcBef>
        <a:buSzPct val="80000"/>
        <a:buBlip>
          <a:blip r:embed="rId23"/>
        </a:buBlip>
        <a:defRPr sz="7200">
          <a:solidFill>
            <a:srgbClr val="444444"/>
          </a:solidFill>
          <a:latin typeface="+mn-lt"/>
          <a:ea typeface="+mn-ea"/>
          <a:cs typeface="+mn-cs"/>
          <a:sym typeface="ArialUnicodeMS"/>
        </a:defRPr>
      </a:lvl5pPr>
      <a:lvl6pPr marL="3048000" indent="-1524000" defTabSz="825500">
        <a:spcBef>
          <a:spcPts val="5200"/>
        </a:spcBef>
        <a:buSzPct val="80000"/>
        <a:buBlip>
          <a:blip r:embed="rId23"/>
        </a:buBlip>
        <a:defRPr sz="7200">
          <a:solidFill>
            <a:srgbClr val="444444"/>
          </a:solidFill>
          <a:latin typeface="+mn-lt"/>
          <a:ea typeface="+mn-ea"/>
          <a:cs typeface="+mn-cs"/>
          <a:sym typeface="ArialUnicodeMS"/>
        </a:defRPr>
      </a:lvl6pPr>
      <a:lvl7pPr marL="3302000" indent="-1524000" defTabSz="825500">
        <a:spcBef>
          <a:spcPts val="5200"/>
        </a:spcBef>
        <a:buSzPct val="80000"/>
        <a:buBlip>
          <a:blip r:embed="rId23"/>
        </a:buBlip>
        <a:defRPr sz="7200">
          <a:solidFill>
            <a:srgbClr val="444444"/>
          </a:solidFill>
          <a:latin typeface="+mn-lt"/>
          <a:ea typeface="+mn-ea"/>
          <a:cs typeface="+mn-cs"/>
          <a:sym typeface="ArialUnicodeMS"/>
        </a:defRPr>
      </a:lvl7pPr>
      <a:lvl8pPr marL="3556000" indent="-1524000" defTabSz="825500">
        <a:spcBef>
          <a:spcPts val="5200"/>
        </a:spcBef>
        <a:buSzPct val="80000"/>
        <a:buBlip>
          <a:blip r:embed="rId23"/>
        </a:buBlip>
        <a:defRPr sz="7200">
          <a:solidFill>
            <a:srgbClr val="444444"/>
          </a:solidFill>
          <a:latin typeface="+mn-lt"/>
          <a:ea typeface="+mn-ea"/>
          <a:cs typeface="+mn-cs"/>
          <a:sym typeface="ArialUnicodeMS"/>
        </a:defRPr>
      </a:lvl8pPr>
      <a:lvl9pPr marL="3810000" indent="-1524000" defTabSz="825500">
        <a:spcBef>
          <a:spcPts val="5200"/>
        </a:spcBef>
        <a:buSzPct val="80000"/>
        <a:buBlip>
          <a:blip r:embed="rId23"/>
        </a:buBlip>
        <a:defRPr sz="7200">
          <a:solidFill>
            <a:srgbClr val="444444"/>
          </a:solidFill>
          <a:latin typeface="+mn-lt"/>
          <a:ea typeface="+mn-ea"/>
          <a:cs typeface="+mn-cs"/>
          <a:sym typeface="ArialUnicodeMS"/>
        </a:defRPr>
      </a:lvl9pPr>
    </p:bodyStyle>
    <p:otherStyle>
      <a:lvl1pPr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indent="2286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indent="4572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indent="6858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indent="9144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indent="11430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Gill Sans"/>
        </a:defRPr>
      </a:lvl6pPr>
      <a:lvl7pPr indent="13716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Gill Sans"/>
        </a:defRPr>
      </a:lvl7pPr>
      <a:lvl8pPr indent="16002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Gill Sans"/>
        </a:defRPr>
      </a:lvl8pPr>
      <a:lvl9pPr indent="18288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/>
          </p:cNvSpPr>
          <p:nvPr>
            <p:ph type="title"/>
          </p:nvPr>
        </p:nvSpPr>
        <p:spPr>
          <a:xfrm>
            <a:off x="4394200" y="5486400"/>
            <a:ext cx="15608300" cy="2743200"/>
          </a:xfrm>
          <a:prstGeom prst="rect">
            <a:avLst/>
          </a:prstGeom>
        </p:spPr>
        <p:txBody>
          <a:bodyPr/>
          <a:lstStyle>
            <a:lvl1pPr>
              <a:defRPr sz="9000" spc="720"/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9000" cap="all" spc="720">
                <a:solidFill>
                  <a:srgbClr val="FFFFFF"/>
                </a:solidFill>
              </a:rPr>
              <a:t>Lidhja ndërmjet planifikimit dhe VSM</a:t>
            </a:r>
          </a:p>
        </p:txBody>
      </p:sp>
      <p:sp>
        <p:nvSpPr>
          <p:cNvPr id="113" name="Shape 113"/>
          <p:cNvSpPr/>
          <p:nvPr/>
        </p:nvSpPr>
        <p:spPr>
          <a:xfrm>
            <a:off x="18192359" y="11976097"/>
            <a:ext cx="5220941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600" dirty="0"/>
              <a:t>Bledi Dimo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title"/>
          </p:nvPr>
        </p:nvSpPr>
        <p:spPr>
          <a:xfrm>
            <a:off x="3976969" y="5486400"/>
            <a:ext cx="16542854" cy="2743200"/>
          </a:xfrm>
          <a:prstGeom prst="rect">
            <a:avLst/>
          </a:prstGeom>
        </p:spPr>
        <p:txBody>
          <a:bodyPr/>
          <a:lstStyle>
            <a:lvl1pPr>
              <a:defRPr sz="14600" spc="1167"/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14600" cap="all" spc="1167" dirty="0">
                <a:solidFill>
                  <a:srgbClr val="FFFFFF"/>
                </a:solidFill>
              </a:rPr>
              <a:t>Faleminderit!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0000" spc="800">
                <a:solidFill>
                  <a:srgbClr val="FFFFFF"/>
                </a:solidFill>
              </a:rPr>
              <a:t>AKPT</a:t>
            </a:r>
          </a:p>
        </p:txBody>
      </p:sp>
      <p:sp>
        <p:nvSpPr>
          <p:cNvPr id="116" name="Shape 116"/>
          <p:cNvSpPr>
            <a:spLocks noGrp="1"/>
          </p:cNvSpPr>
          <p:nvPr>
            <p:ph type="body" idx="1"/>
          </p:nvPr>
        </p:nvSpPr>
        <p:spPr>
          <a:xfrm>
            <a:off x="2209700" y="3922315"/>
            <a:ext cx="20637204" cy="9450587"/>
          </a:xfrm>
          <a:prstGeom prst="rect">
            <a:avLst/>
          </a:prstGeom>
        </p:spPr>
        <p:txBody>
          <a:bodyPr/>
          <a:lstStyle/>
          <a:p>
            <a:pPr marL="1016000" lvl="0" indent="-101600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444444"/>
                </a:solidFill>
              </a:rPr>
              <a:t>AKPT është institucion në varësi të Ministrisë së Zhvillimit Urban dhe ka funksione koordinuese e mbështetëse për autoritetet e planifikimit të çdo niveli dhe ndjek ecurinë e procesit të hartimit të instrumenteve të planifikimit të territorit.</a:t>
            </a:r>
          </a:p>
          <a:p>
            <a:pPr marL="1016000" lvl="0" indent="-101600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444444"/>
                </a:solidFill>
              </a:rPr>
              <a:t>Mënyra e organizimit dhe e funksionimit si dhe përgjegjësitë dhe detyrat e AKPT-së janë të rregulluara me VKM nr.1190, datë 13.11.2009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7044">
              <a:defRPr sz="5899" spc="471"/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5899" spc="471">
                <a:solidFill>
                  <a:srgbClr val="FFFFFF"/>
                </a:solidFill>
              </a:rPr>
              <a:t>Planifikimi i Territorit</a:t>
            </a:r>
          </a:p>
        </p:txBody>
      </p:sp>
      <p:sp>
        <p:nvSpPr>
          <p:cNvPr id="119" name="Shape 119"/>
          <p:cNvSpPr>
            <a:spLocks noGrp="1"/>
          </p:cNvSpPr>
          <p:nvPr>
            <p:ph type="body" idx="1"/>
          </p:nvPr>
        </p:nvSpPr>
        <p:spPr>
          <a:xfrm>
            <a:off x="2438400" y="4330898"/>
            <a:ext cx="19494500" cy="8013502"/>
          </a:xfrm>
          <a:prstGeom prst="rect">
            <a:avLst/>
          </a:prstGeom>
        </p:spPr>
        <p:txBody>
          <a:bodyPr/>
          <a:lstStyle/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444444"/>
                </a:solidFill>
              </a:rPr>
              <a:t>Planifikimi i Territorit është i rregulluar me Ligjin nr.107/2014 “Për Planifikimin dhe Zhvillimin e Territorit”, i miratuar në daten 1 Tetor 2014.</a:t>
            </a:r>
          </a:p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444444"/>
                </a:solidFill>
              </a:rPr>
              <a:t>Qëllimi kryesor i ligjit është të sigurojë zhvillimin e qëndrueshëm të territorit, nëpërmjet përdorimit racional të tokës dhe të burimeve natyrore.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/>
          </p:cNvSpPr>
          <p:nvPr>
            <p:ph type="title"/>
          </p:nvPr>
        </p:nvSpPr>
        <p:spPr>
          <a:xfrm>
            <a:off x="8464550" y="768350"/>
            <a:ext cx="7764761" cy="1950046"/>
          </a:xfrm>
          <a:prstGeom prst="rect">
            <a:avLst/>
          </a:prstGeom>
        </p:spPr>
        <p:txBody>
          <a:bodyPr/>
          <a:lstStyle>
            <a:lvl1pPr defTabSz="338454">
              <a:defRPr sz="4100" spc="328"/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4100" spc="328">
                <a:solidFill>
                  <a:srgbClr val="FFFFFF"/>
                </a:solidFill>
              </a:rPr>
              <a:t>Autoritetet përgjegjës për planifikimin e territorit</a:t>
            </a:r>
          </a:p>
        </p:txBody>
      </p:sp>
      <p:sp>
        <p:nvSpPr>
          <p:cNvPr id="122" name="Shape 12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444444"/>
                </a:solidFill>
              </a:rPr>
              <a:t>Në nivel Qëndror:</a:t>
            </a:r>
          </a:p>
          <a:p>
            <a:pPr marL="2119922" lvl="1" indent="-1230922">
              <a:spcBef>
                <a:spcPts val="400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444444"/>
                </a:solidFill>
              </a:rPr>
              <a:t>Këshilli i Ministrave</a:t>
            </a:r>
          </a:p>
          <a:p>
            <a:pPr marL="2119922" lvl="1" indent="-1230922">
              <a:spcBef>
                <a:spcPts val="400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444444"/>
                </a:solidFill>
              </a:rPr>
              <a:t>KKT</a:t>
            </a:r>
          </a:p>
          <a:p>
            <a:pPr marL="2119922" lvl="1" indent="-1230922">
              <a:spcBef>
                <a:spcPts val="400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444444"/>
                </a:solidFill>
              </a:rPr>
              <a:t>Ministria për cështjet e planifikimit si dhe Ministri të tjera të linjës</a:t>
            </a:r>
          </a:p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444444"/>
                </a:solidFill>
              </a:rPr>
              <a:t>Ne nivel Vendor:</a:t>
            </a:r>
          </a:p>
          <a:p>
            <a:pPr marL="1401884" lvl="1" indent="-512884">
              <a:spcBef>
                <a:spcPts val="400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444444"/>
                </a:solidFill>
              </a:rPr>
              <a:t>Qarku, nëpërmjet këshillit të Qarkut</a:t>
            </a:r>
          </a:p>
          <a:p>
            <a:pPr marL="1401884" lvl="1" indent="-512884">
              <a:spcBef>
                <a:spcPts val="400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444444"/>
                </a:solidFill>
              </a:rPr>
              <a:t>Bashkia, nëpërmjet këshillit bashkiak dhe kryetarit të bashkisë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7044">
              <a:defRPr sz="5899" spc="471"/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5899" spc="471">
                <a:solidFill>
                  <a:srgbClr val="FFFFFF"/>
                </a:solidFill>
              </a:rPr>
              <a:t>Dokumentat e Planifikimit</a:t>
            </a: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914400" lvl="0" indent="-914400" defTabSz="742950">
              <a:spcBef>
                <a:spcPts val="46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4500">
                <a:solidFill>
                  <a:srgbClr val="444444"/>
                </a:solidFill>
              </a:rPr>
              <a:t>Qëndror:</a:t>
            </a:r>
          </a:p>
          <a:p>
            <a:pPr marL="1907930" lvl="1" indent="-1107830" defTabSz="742950">
              <a:spcBef>
                <a:spcPts val="360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444444"/>
                </a:solidFill>
              </a:rPr>
              <a:t>Plani i Përgjithshëm Kombëtar</a:t>
            </a:r>
          </a:p>
          <a:p>
            <a:pPr marL="1907930" lvl="1" indent="-1107830" defTabSz="742950">
              <a:spcBef>
                <a:spcPts val="360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444444"/>
                </a:solidFill>
              </a:rPr>
              <a:t>Planet Kombëtare Sektoriale</a:t>
            </a:r>
          </a:p>
          <a:p>
            <a:pPr marL="1907930" lvl="1" indent="-1107830" defTabSz="742950">
              <a:spcBef>
                <a:spcPts val="360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444444"/>
                </a:solidFill>
              </a:rPr>
              <a:t>Planet e Detajuara për zona të rëndësisë Kombëtare</a:t>
            </a:r>
          </a:p>
          <a:p>
            <a:pPr marL="914400" lvl="0" indent="-914400" defTabSz="742950">
              <a:spcBef>
                <a:spcPts val="46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4500">
                <a:solidFill>
                  <a:srgbClr val="444444"/>
                </a:solidFill>
              </a:rPr>
              <a:t>Vendor:</a:t>
            </a:r>
          </a:p>
          <a:p>
            <a:pPr marL="1569426" lvl="1" indent="-769326" defTabSz="742950">
              <a:spcBef>
                <a:spcPts val="360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444444"/>
                </a:solidFill>
              </a:rPr>
              <a:t>Planet Sektoriale në nivel Qarku</a:t>
            </a:r>
          </a:p>
          <a:p>
            <a:pPr marL="1569426" lvl="1" indent="-769326" defTabSz="742950">
              <a:spcBef>
                <a:spcPts val="360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444444"/>
                </a:solidFill>
              </a:rPr>
              <a:t>Plani i Përgjithshëm Vendor</a:t>
            </a:r>
          </a:p>
          <a:p>
            <a:pPr marL="1569426" lvl="1" indent="-769326" defTabSz="742950">
              <a:spcBef>
                <a:spcPts val="360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444444"/>
                </a:solidFill>
              </a:rPr>
              <a:t>Planet Sektoriale në nivel Vendor</a:t>
            </a:r>
          </a:p>
          <a:p>
            <a:pPr marL="1569426" lvl="1" indent="-769326" defTabSz="742950">
              <a:spcBef>
                <a:spcPts val="360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444444"/>
                </a:solidFill>
              </a:rPr>
              <a:t>Planet e Detajuara Vendore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/>
          </p:cNvSpPr>
          <p:nvPr>
            <p:ph type="title"/>
          </p:nvPr>
        </p:nvSpPr>
        <p:spPr>
          <a:xfrm>
            <a:off x="7839571" y="609600"/>
            <a:ext cx="8717558" cy="1879600"/>
          </a:xfrm>
          <a:prstGeom prst="rect">
            <a:avLst/>
          </a:prstGeom>
        </p:spPr>
        <p:txBody>
          <a:bodyPr/>
          <a:lstStyle>
            <a:lvl1pPr defTabSz="354965">
              <a:defRPr sz="4300" spc="343"/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4300" spc="343">
                <a:solidFill>
                  <a:srgbClr val="FFFFFF"/>
                </a:solidFill>
              </a:rPr>
              <a:t>Materialet përbërës të dokumentave të planifikimit</a:t>
            </a:r>
          </a:p>
        </p:txBody>
      </p:sp>
      <p:sp>
        <p:nvSpPr>
          <p:cNvPr id="128" name="Shape 128"/>
          <p:cNvSpPr>
            <a:spLocks noGrp="1"/>
          </p:cNvSpPr>
          <p:nvPr>
            <p:ph type="body" idx="1"/>
          </p:nvPr>
        </p:nvSpPr>
        <p:spPr>
          <a:xfrm>
            <a:off x="2444750" y="4070350"/>
            <a:ext cx="19494500" cy="8267700"/>
          </a:xfrm>
          <a:prstGeom prst="rect">
            <a:avLst/>
          </a:prstGeom>
        </p:spPr>
        <p:txBody>
          <a:bodyPr/>
          <a:lstStyle/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444444"/>
                </a:solidFill>
              </a:rPr>
              <a:t>Materiale që dorëzohen për miratimin e dokumentit të planifikimit janë:</a:t>
            </a:r>
          </a:p>
          <a:p>
            <a:pPr marL="228600" lvl="0" indent="-228600"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444444"/>
                </a:solidFill>
              </a:rPr>
              <a:t>Nisma</a:t>
            </a:r>
          </a:p>
          <a:p>
            <a:pPr marL="228600" lvl="0" indent="-228600"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444444"/>
                </a:solidFill>
              </a:rPr>
              <a:t>Plani i Territorit</a:t>
            </a:r>
          </a:p>
          <a:p>
            <a:pPr marL="228600" lvl="0" indent="-228600"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444444"/>
                </a:solidFill>
              </a:rPr>
              <a:t>Vlerësimi Strategjik Mjedisor</a:t>
            </a:r>
          </a:p>
        </p:txBody>
      </p:sp>
      <p:pic>
        <p:nvPicPr>
          <p:cNvPr id="129" name="Picture 128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 rot="18900000">
            <a:off x="7864974" y="6967361"/>
            <a:ext cx="1999252" cy="771878"/>
          </a:xfrm>
          <a:prstGeom prst="rect">
            <a:avLst/>
          </a:prstGeom>
        </p:spPr>
      </p:pic>
      <p:pic>
        <p:nvPicPr>
          <p:cNvPr id="131" name="Picture 130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 rot="20581342">
            <a:off x="8240007" y="7331346"/>
            <a:ext cx="2474481" cy="771879"/>
          </a:xfrm>
          <a:prstGeom prst="rect">
            <a:avLst/>
          </a:prstGeom>
        </p:spPr>
      </p:pic>
      <p:pic>
        <p:nvPicPr>
          <p:cNvPr id="133" name="Picture 132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481233" y="7818261"/>
            <a:ext cx="2945049" cy="771878"/>
          </a:xfrm>
          <a:prstGeom prst="rect">
            <a:avLst/>
          </a:prstGeom>
        </p:spPr>
      </p:pic>
      <p:sp>
        <p:nvSpPr>
          <p:cNvPr id="135" name="Shape 135"/>
          <p:cNvSpPr/>
          <p:nvPr/>
        </p:nvSpPr>
        <p:spPr>
          <a:xfrm>
            <a:off x="9606780" y="5829299"/>
            <a:ext cx="6084839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600"/>
              <a:t>Strategjia e Territorit</a:t>
            </a:r>
          </a:p>
        </p:txBody>
      </p:sp>
      <p:sp>
        <p:nvSpPr>
          <p:cNvPr id="136" name="Shape 136"/>
          <p:cNvSpPr/>
          <p:nvPr/>
        </p:nvSpPr>
        <p:spPr>
          <a:xfrm>
            <a:off x="11104835" y="6788149"/>
            <a:ext cx="7660730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600"/>
              <a:t>Plani i Përdorimit të Tokës</a:t>
            </a:r>
          </a:p>
        </p:txBody>
      </p:sp>
      <p:sp>
        <p:nvSpPr>
          <p:cNvPr id="137" name="Shape 137"/>
          <p:cNvSpPr/>
          <p:nvPr/>
        </p:nvSpPr>
        <p:spPr>
          <a:xfrm>
            <a:off x="11731302" y="7746999"/>
            <a:ext cx="7118996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600"/>
              <a:t>Rregullorja e Planifikimit</a:t>
            </a:r>
          </a:p>
        </p:txBody>
      </p:sp>
      <p:pic>
        <p:nvPicPr>
          <p:cNvPr id="138" name="Picture 137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80842" y="8754495"/>
            <a:ext cx="10199591" cy="1480909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45770">
              <a:defRPr sz="5400" spc="432"/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5400" spc="432">
                <a:solidFill>
                  <a:srgbClr val="FFFFFF"/>
                </a:solidFill>
              </a:rPr>
              <a:t>Vlerësimi Strategjik Mjedisor</a:t>
            </a:r>
          </a:p>
        </p:txBody>
      </p:sp>
      <p:sp>
        <p:nvSpPr>
          <p:cNvPr id="142" name="Shape 14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985520" lvl="0" indent="-985520" defTabSz="800735">
              <a:spcBef>
                <a:spcPts val="50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4850">
                <a:solidFill>
                  <a:srgbClr val="444444"/>
                </a:solidFill>
              </a:rPr>
              <a:t>Sipas ligjit “Për Planifikimin dhe Zhvillimin e Territorit”, VSM për instrumentat e planifikimit është detyrim ligjor.</a:t>
            </a:r>
          </a:p>
          <a:p>
            <a:pPr marL="985520" lvl="0" indent="-985520" defTabSz="800735">
              <a:spcBef>
                <a:spcPts val="50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4850">
                <a:solidFill>
                  <a:srgbClr val="444444"/>
                </a:solidFill>
              </a:rPr>
              <a:t>VSM duhet të kryhet gjatë përgatitjes së instrumentit të planifikimit dhe përpara se ai të aprovohet nga autoriteti miratues, me qëllim adresimin e këtyre efekteve në mënyrë të përshtatshme që në fazat më të hershme të vendim-marrjes.</a:t>
            </a:r>
          </a:p>
          <a:p>
            <a:pPr marL="985520" lvl="0" indent="-985520" defTabSz="800735">
              <a:spcBef>
                <a:spcPts val="50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4850">
                <a:solidFill>
                  <a:srgbClr val="444444"/>
                </a:solidFill>
              </a:rPr>
              <a:t>Dëgjesat dhe konsultat me publikun kryhen sipas procedurave dhe afateve të përcaktuara në ligjin e Planifikimit dhe legjislacionit Mjedisor.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86104">
              <a:defRPr sz="7100" spc="568"/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7100" spc="568">
                <a:solidFill>
                  <a:srgbClr val="FFFFFF"/>
                </a:solidFill>
              </a:rPr>
              <a:t>Nismat e AKPT</a:t>
            </a:r>
          </a:p>
        </p:txBody>
      </p:sp>
      <p:sp>
        <p:nvSpPr>
          <p:cNvPr id="145" name="Shape 14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lvl="6" indent="1371600"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5000" dirty="0">
                <a:solidFill>
                  <a:srgbClr val="444444"/>
                </a:solidFill>
              </a:rPr>
              <a:t>Plani i Përgjithshëm Kombëtar - PPK</a:t>
            </a:r>
          </a:p>
          <a:p>
            <a:pPr marL="0" lvl="6" indent="1371600"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5000" dirty="0">
                <a:solidFill>
                  <a:srgbClr val="444444"/>
                </a:solidFill>
              </a:rPr>
              <a:t>Plani i Integruar Ndërsektorial i Bregdetit</a:t>
            </a:r>
          </a:p>
          <a:p>
            <a:pPr marL="0" lvl="6" indent="1371600"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5000" dirty="0">
                <a:solidFill>
                  <a:srgbClr val="444444"/>
                </a:solidFill>
              </a:rPr>
              <a:t>Plani i Integruar Ndërsektorial i zonës ekonomike Tiranë-</a:t>
            </a:r>
            <a:r>
              <a:rPr sz="5000" dirty="0" smtClean="0">
                <a:solidFill>
                  <a:srgbClr val="444444"/>
                </a:solidFill>
              </a:rPr>
              <a:t>Durrës</a:t>
            </a:r>
            <a:endParaRPr sz="5000" dirty="0">
              <a:solidFill>
                <a:srgbClr val="444444"/>
              </a:solidFill>
            </a:endParaRPr>
          </a:p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000" dirty="0">
                <a:solidFill>
                  <a:srgbClr val="444444"/>
                </a:solidFill>
              </a:rPr>
              <a:t>Të tre nismat janë në fazën e analizës së situatës bazë</a:t>
            </a:r>
          </a:p>
        </p:txBody>
      </p:sp>
      <p:pic>
        <p:nvPicPr>
          <p:cNvPr id="146" name="Picture 145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72978" y="3682997"/>
            <a:ext cx="1750830" cy="460593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7044">
              <a:defRPr sz="5899" spc="471"/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5899" spc="471" smtClean="0">
                <a:solidFill>
                  <a:srgbClr val="FFFFFF"/>
                </a:solidFill>
              </a:rPr>
              <a:t>Diskutim</a:t>
            </a:r>
            <a:r>
              <a:rPr lang="en-US" sz="5899" spc="471" smtClean="0">
                <a:solidFill>
                  <a:srgbClr val="FFFFFF"/>
                </a:solidFill>
              </a:rPr>
              <a:t>e</a:t>
            </a:r>
            <a:r>
              <a:rPr sz="5899" spc="471" smtClean="0">
                <a:solidFill>
                  <a:srgbClr val="FFFFFF"/>
                </a:solidFill>
              </a:rPr>
              <a:t> </a:t>
            </a:r>
            <a:r>
              <a:rPr sz="5899" spc="471">
                <a:solidFill>
                  <a:srgbClr val="FFFFFF"/>
                </a:solidFill>
              </a:rPr>
              <a:t>dhe Rekomandime</a:t>
            </a:r>
          </a:p>
        </p:txBody>
      </p:sp>
      <p:sp>
        <p:nvSpPr>
          <p:cNvPr id="150" name="Shape 1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444444"/>
                </a:solidFill>
              </a:rPr>
              <a:t>Shpesh herë dokumenti i planit dhe dokumenti i VSM qëndrojnë paralel me njëri tjetrin, por pa u kryqëzuar.</a:t>
            </a:r>
          </a:p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444444"/>
                </a:solidFill>
              </a:rPr>
              <a:t>Cdo 6 muaj bashkitë dorëzojnë raportin e zhvillimeve në territor. Do ishte shumë efikase që në këtë raport të jepet feedback edhe për zbatimin e masave të parashikuara në VSM.</a:t>
            </a:r>
          </a:p>
          <a:p>
            <a:pPr lvl="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444444"/>
                </a:solidFill>
              </a:rPr>
              <a:t>Gjatë procesit të monitorimit mendojmë të rendësishme vënien në dijeni edhe të AKPT.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UnicodeMS"/>
        <a:ea typeface="ArialUnicodeMS"/>
        <a:cs typeface="ArialUnicodeMS"/>
      </a:majorFont>
      <a:minorFont>
        <a:latin typeface="ArialUnicodeMS"/>
        <a:ea typeface="ArialUnicodeMS"/>
        <a:cs typeface="ArialUnicode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UnicodeMS"/>
        <a:ea typeface="ArialUnicodeMS"/>
        <a:cs typeface="ArialUnicodeMS"/>
      </a:majorFont>
      <a:minorFont>
        <a:latin typeface="ArialUnicodeMS"/>
        <a:ea typeface="ArialUnicodeMS"/>
        <a:cs typeface="ArialUnicode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438</Words>
  <Application>Microsoft Macintosh PowerPoint</Application>
  <PresentationFormat>Custom</PresentationFormat>
  <Paragraphs>48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White</vt:lpstr>
      <vt:lpstr>Lidhja ndërmjet planifikimit dhe VSM</vt:lpstr>
      <vt:lpstr>AKPT</vt:lpstr>
      <vt:lpstr>Planifikimi i Territorit</vt:lpstr>
      <vt:lpstr>Autoritetet përgjegjës për planifikimin e territorit</vt:lpstr>
      <vt:lpstr>Dokumentat e Planifikimit</vt:lpstr>
      <vt:lpstr>Materialet përbërës të dokumentave të planifikimit</vt:lpstr>
      <vt:lpstr>Vlerësimi Strategjik Mjedisor</vt:lpstr>
      <vt:lpstr>Nismat e AKPT</vt:lpstr>
      <vt:lpstr>Diskutime dhe Rekomandime</vt:lpstr>
      <vt:lpstr>Faleminderit!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Lidhja ndërmjet planifikimit dhe VSM</dc:title>
  <cp:lastModifiedBy>Bledi</cp:lastModifiedBy>
  <cp:revision>3</cp:revision>
  <dcterms:modified xsi:type="dcterms:W3CDTF">2015-03-10T14:04:37Z</dcterms:modified>
</cp:coreProperties>
</file>