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B29"/>
    <a:srgbClr val="FAA6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7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90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946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16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265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6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77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57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793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10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63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EBB6B-5C3B-B447-BCAA-782AF05D2864}" type="datetimeFigureOut">
              <a:rPr lang="en-US" smtClean="0"/>
              <a:t>26/09/14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0653D-C04E-D34A-8320-EA2448A5A4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8B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pcm-logo-horz-tr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3098800"/>
            <a:ext cx="63500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58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Peki</a:t>
            </a:r>
            <a:r>
              <a:rPr lang="en-US" dirty="0" smtClean="0"/>
              <a:t> </a:t>
            </a:r>
            <a:r>
              <a:rPr lang="en-US" dirty="0" err="1" smtClean="0"/>
              <a:t>Zirvede</a:t>
            </a:r>
            <a:r>
              <a:rPr lang="en-US" dirty="0" smtClean="0"/>
              <a:t> ne </a:t>
            </a:r>
            <a:r>
              <a:rPr lang="en-US" dirty="0" err="1" smtClean="0"/>
              <a:t>oldu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ABD: </a:t>
            </a:r>
            <a:r>
              <a:rPr lang="en-US" dirty="0" err="1" smtClean="0"/>
              <a:t>Artık</a:t>
            </a:r>
            <a:r>
              <a:rPr lang="en-US" dirty="0" smtClean="0"/>
              <a:t> </a:t>
            </a:r>
            <a:r>
              <a:rPr lang="en-US" dirty="0" err="1" smtClean="0"/>
              <a:t>herkes</a:t>
            </a:r>
            <a:r>
              <a:rPr lang="en-US" dirty="0" smtClean="0"/>
              <a:t> </a:t>
            </a:r>
            <a:r>
              <a:rPr lang="en-US" dirty="0" err="1" smtClean="0"/>
              <a:t>elini</a:t>
            </a:r>
            <a:r>
              <a:rPr lang="en-US" dirty="0" smtClean="0"/>
              <a:t> </a:t>
            </a:r>
            <a:r>
              <a:rPr lang="en-US" dirty="0" err="1" smtClean="0"/>
              <a:t>taşın</a:t>
            </a:r>
            <a:r>
              <a:rPr lang="en-US" dirty="0" smtClean="0"/>
              <a:t> </a:t>
            </a:r>
            <a:r>
              <a:rPr lang="en-US" dirty="0" err="1" smtClean="0"/>
              <a:t>altına</a:t>
            </a:r>
            <a:r>
              <a:rPr lang="en-US" dirty="0" smtClean="0"/>
              <a:t> </a:t>
            </a:r>
            <a:r>
              <a:rPr lang="en-US" dirty="0" err="1" smtClean="0"/>
              <a:t>koymak</a:t>
            </a:r>
            <a:r>
              <a:rPr lang="en-US" dirty="0" smtClean="0"/>
              <a:t> </a:t>
            </a:r>
            <a:r>
              <a:rPr lang="en-US" dirty="0" err="1" smtClean="0"/>
              <a:t>zorunda</a:t>
            </a:r>
            <a:r>
              <a:rPr lang="en-US" dirty="0" smtClean="0"/>
              <a:t>…</a:t>
            </a:r>
          </a:p>
          <a:p>
            <a:r>
              <a:rPr lang="en-US" dirty="0" err="1" smtClean="0"/>
              <a:t>Çin</a:t>
            </a:r>
            <a:r>
              <a:rPr lang="en-US" dirty="0" smtClean="0"/>
              <a:t>: </a:t>
            </a:r>
            <a:r>
              <a:rPr lang="en-US" dirty="0" err="1" smtClean="0"/>
              <a:t>Yakında</a:t>
            </a:r>
            <a:r>
              <a:rPr lang="en-US" dirty="0" smtClean="0"/>
              <a:t> </a:t>
            </a:r>
            <a:r>
              <a:rPr lang="en-US" dirty="0" err="1" smtClean="0"/>
              <a:t>emisyon</a:t>
            </a:r>
            <a:r>
              <a:rPr lang="en-US" dirty="0" smtClean="0"/>
              <a:t> </a:t>
            </a:r>
            <a:r>
              <a:rPr lang="en-US" dirty="0" err="1" smtClean="0"/>
              <a:t>zirve</a:t>
            </a:r>
            <a:r>
              <a:rPr lang="en-US" dirty="0" smtClean="0"/>
              <a:t> </a:t>
            </a:r>
            <a:r>
              <a:rPr lang="en-US" dirty="0" err="1" smtClean="0"/>
              <a:t>tarihimizi</a:t>
            </a:r>
            <a:r>
              <a:rPr lang="en-US" dirty="0" smtClean="0"/>
              <a:t> </a:t>
            </a:r>
            <a:r>
              <a:rPr lang="en-US" dirty="0" err="1" smtClean="0"/>
              <a:t>açıklayacağız</a:t>
            </a:r>
            <a:r>
              <a:rPr lang="en-US" dirty="0" smtClean="0"/>
              <a:t>.</a:t>
            </a:r>
          </a:p>
          <a:p>
            <a:r>
              <a:rPr lang="en-US" dirty="0" smtClean="0"/>
              <a:t>AB: 2030 </a:t>
            </a:r>
            <a:r>
              <a:rPr lang="en-US" dirty="0" err="1" smtClean="0"/>
              <a:t>paketi</a:t>
            </a:r>
            <a:r>
              <a:rPr lang="en-US" dirty="0" smtClean="0"/>
              <a:t> </a:t>
            </a:r>
            <a:r>
              <a:rPr lang="en-US" dirty="0" err="1" smtClean="0"/>
              <a:t>hedefleri</a:t>
            </a:r>
            <a:r>
              <a:rPr lang="en-US" dirty="0" smtClean="0"/>
              <a:t> </a:t>
            </a:r>
            <a:r>
              <a:rPr lang="en-US" dirty="0" err="1" smtClean="0"/>
              <a:t>tekrarlandı</a:t>
            </a:r>
            <a:endParaRPr lang="en-US" dirty="0" smtClean="0"/>
          </a:p>
          <a:p>
            <a:r>
              <a:rPr lang="en-US" dirty="0" err="1" smtClean="0"/>
              <a:t>Türkiye</a:t>
            </a:r>
            <a:r>
              <a:rPr lang="en-US" dirty="0" smtClean="0"/>
              <a:t>: </a:t>
            </a:r>
            <a:r>
              <a:rPr lang="en-US" dirty="0" err="1" smtClean="0"/>
              <a:t>Emisyonlarımızı</a:t>
            </a:r>
            <a:r>
              <a:rPr lang="en-US" dirty="0" smtClean="0"/>
              <a:t> %21 </a:t>
            </a:r>
            <a:r>
              <a:rPr lang="en-US" dirty="0" err="1" smtClean="0"/>
              <a:t>azalttık</a:t>
            </a:r>
            <a:r>
              <a:rPr lang="en-US" dirty="0" smtClean="0"/>
              <a:t> (?), </a:t>
            </a:r>
            <a:r>
              <a:rPr lang="en-US" dirty="0" err="1" smtClean="0"/>
              <a:t>ormanlarımızı</a:t>
            </a:r>
            <a:r>
              <a:rPr lang="en-US" dirty="0" smtClean="0"/>
              <a:t> 1.3 </a:t>
            </a:r>
            <a:r>
              <a:rPr lang="en-US" dirty="0" err="1" smtClean="0"/>
              <a:t>milyon</a:t>
            </a:r>
            <a:r>
              <a:rPr lang="en-US" dirty="0" smtClean="0"/>
              <a:t> </a:t>
            </a:r>
            <a:r>
              <a:rPr lang="en-US" dirty="0" err="1" smtClean="0"/>
              <a:t>hektar</a:t>
            </a:r>
            <a:r>
              <a:rPr lang="en-US" dirty="0" smtClean="0"/>
              <a:t> </a:t>
            </a:r>
            <a:r>
              <a:rPr lang="en-US" dirty="0" err="1" smtClean="0"/>
              <a:t>artıracağız</a:t>
            </a:r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591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eoples Climate March - Report Back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126163"/>
          </a:xfrm>
        </p:spPr>
      </p:pic>
    </p:spTree>
    <p:extLst>
      <p:ext uri="{BB962C8B-B14F-4D97-AF65-F5344CB8AC3E}">
        <p14:creationId xmlns:p14="http://schemas.microsoft.com/office/powerpoint/2010/main" val="3160019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_07_NCC_Fuss1a_AR5scenarios_300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66" t="-6544" r="-1587" b="-16469"/>
          <a:stretch/>
        </p:blipFill>
        <p:spPr>
          <a:xfrm>
            <a:off x="221343" y="129496"/>
            <a:ext cx="8596086" cy="6401933"/>
          </a:xfrm>
        </p:spPr>
      </p:pic>
      <p:sp>
        <p:nvSpPr>
          <p:cNvPr id="5" name="TextBox 4"/>
          <p:cNvSpPr txBox="1"/>
          <p:nvPr/>
        </p:nvSpPr>
        <p:spPr>
          <a:xfrm>
            <a:off x="6005286" y="6096000"/>
            <a:ext cx="281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Carbon Budget Project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39008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g_22_NG_RemainingQuota_300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13" t="2428" r="1984" b="-8927"/>
          <a:stretch/>
        </p:blipFill>
        <p:spPr>
          <a:xfrm>
            <a:off x="290286" y="417287"/>
            <a:ext cx="8396514" cy="6259284"/>
          </a:xfrm>
        </p:spPr>
      </p:pic>
      <p:sp>
        <p:nvSpPr>
          <p:cNvPr id="5" name="TextBox 4"/>
          <p:cNvSpPr txBox="1"/>
          <p:nvPr/>
        </p:nvSpPr>
        <p:spPr>
          <a:xfrm>
            <a:off x="6005286" y="6096000"/>
            <a:ext cx="281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Carbon Budget Project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57881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05286" y="6096000"/>
            <a:ext cx="281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Carbon Budget Project</a:t>
            </a:r>
            <a:endParaRPr lang="en-US" i="1" dirty="0"/>
          </a:p>
        </p:txBody>
      </p:sp>
      <p:pic>
        <p:nvPicPr>
          <p:cNvPr id="6" name="Content Placeholder 5" descr="fig_20_Top_FF_Emitters_percapita_withprojection_300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5" t="2427" r="1533" b="-12012"/>
          <a:stretch/>
        </p:blipFill>
        <p:spPr>
          <a:xfrm>
            <a:off x="457200" y="417286"/>
            <a:ext cx="8229600" cy="6440714"/>
          </a:xfrm>
        </p:spPr>
      </p:pic>
    </p:spTree>
    <p:extLst>
      <p:ext uri="{BB962C8B-B14F-4D97-AF65-F5344CB8AC3E}">
        <p14:creationId xmlns:p14="http://schemas.microsoft.com/office/powerpoint/2010/main" val="3655848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09-26 at 12.59.08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r="978"/>
          <a:stretch>
            <a:fillRect/>
          </a:stretch>
        </p:blipFill>
        <p:spPr>
          <a:xfrm>
            <a:off x="457200" y="274638"/>
            <a:ext cx="8229600" cy="5851525"/>
          </a:xfrm>
        </p:spPr>
      </p:pic>
      <p:sp>
        <p:nvSpPr>
          <p:cNvPr id="5" name="TextBox 4"/>
          <p:cNvSpPr txBox="1"/>
          <p:nvPr/>
        </p:nvSpPr>
        <p:spPr>
          <a:xfrm>
            <a:off x="6005286" y="6096000"/>
            <a:ext cx="2812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Turkstat</a:t>
            </a:r>
            <a:r>
              <a:rPr lang="en-US" i="1" dirty="0" smtClean="0"/>
              <a:t> (Nisan 2014)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855528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617395_10152680344827708_3549904118308477734_o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4" r="5874"/>
          <a:stretch>
            <a:fillRect/>
          </a:stretch>
        </p:blipFill>
        <p:spPr>
          <a:xfrm>
            <a:off x="457200" y="725714"/>
            <a:ext cx="8229600" cy="5400450"/>
          </a:xfrm>
        </p:spPr>
      </p:pic>
      <p:sp>
        <p:nvSpPr>
          <p:cNvPr id="5" name="TextBox 4"/>
          <p:cNvSpPr txBox="1"/>
          <p:nvPr/>
        </p:nvSpPr>
        <p:spPr>
          <a:xfrm>
            <a:off x="7202714" y="6183477"/>
            <a:ext cx="1941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350.org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14552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4-09-26 at 13.05.20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20" b="-1672"/>
          <a:stretch/>
        </p:blipFill>
        <p:spPr>
          <a:xfrm>
            <a:off x="457200" y="274638"/>
            <a:ext cx="8229600" cy="5914572"/>
          </a:xfrm>
        </p:spPr>
      </p:pic>
      <p:sp>
        <p:nvSpPr>
          <p:cNvPr id="5" name="TextBox 4"/>
          <p:cNvSpPr txBox="1"/>
          <p:nvPr/>
        </p:nvSpPr>
        <p:spPr>
          <a:xfrm>
            <a:off x="7202714" y="6183477"/>
            <a:ext cx="1941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350.org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418256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1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- </a:t>
            </a:r>
            <a:r>
              <a:rPr lang="en-US" dirty="0" err="1" smtClean="0"/>
              <a:t>Zirvenin</a:t>
            </a:r>
            <a:r>
              <a:rPr lang="en-US" dirty="0" smtClean="0"/>
              <a:t> </a:t>
            </a:r>
            <a:r>
              <a:rPr lang="en-US" dirty="0" err="1" smtClean="0"/>
              <a:t>yapıldığı</a:t>
            </a:r>
            <a:r>
              <a:rPr lang="en-US" smtClean="0"/>
              <a:t> New </a:t>
            </a:r>
            <a:r>
              <a:rPr lang="en-US" dirty="0" err="1"/>
              <a:t>York'ta</a:t>
            </a:r>
            <a:r>
              <a:rPr lang="en-US" dirty="0"/>
              <a:t> </a:t>
            </a:r>
            <a:r>
              <a:rPr lang="en-US" dirty="0" err="1"/>
              <a:t>yürüyen</a:t>
            </a:r>
            <a:r>
              <a:rPr lang="en-US" dirty="0"/>
              <a:t> </a:t>
            </a:r>
            <a:r>
              <a:rPr lang="en-US" dirty="0" err="1"/>
              <a:t>insan</a:t>
            </a:r>
            <a:r>
              <a:rPr lang="en-US" dirty="0"/>
              <a:t> </a:t>
            </a:r>
            <a:r>
              <a:rPr lang="en-US" dirty="0" err="1"/>
              <a:t>sayısı</a:t>
            </a:r>
            <a:r>
              <a:rPr lang="en-US" dirty="0"/>
              <a:t> 400.000</a:t>
            </a:r>
          </a:p>
          <a:p>
            <a:r>
              <a:rPr lang="en-US" dirty="0"/>
              <a:t>-</a:t>
            </a:r>
            <a:r>
              <a:rPr lang="en-US" dirty="0" err="1"/>
              <a:t>Tüm</a:t>
            </a:r>
            <a:r>
              <a:rPr lang="en-US" dirty="0"/>
              <a:t> </a:t>
            </a:r>
            <a:r>
              <a:rPr lang="en-US" dirty="0" err="1"/>
              <a:t>dünyada</a:t>
            </a:r>
            <a:r>
              <a:rPr lang="en-US" dirty="0"/>
              <a:t> </a:t>
            </a:r>
            <a:r>
              <a:rPr lang="en-US" dirty="0" err="1"/>
              <a:t>yürüyen</a:t>
            </a:r>
            <a:r>
              <a:rPr lang="en-US" dirty="0"/>
              <a:t> </a:t>
            </a:r>
            <a:r>
              <a:rPr lang="en-US" dirty="0" err="1"/>
              <a:t>insan</a:t>
            </a:r>
            <a:r>
              <a:rPr lang="en-US" dirty="0"/>
              <a:t> </a:t>
            </a:r>
            <a:r>
              <a:rPr lang="en-US" dirty="0" err="1"/>
              <a:t>sayısı</a:t>
            </a:r>
            <a:r>
              <a:rPr lang="en-US" dirty="0"/>
              <a:t> 1 </a:t>
            </a:r>
            <a:r>
              <a:rPr lang="en-US" dirty="0" err="1"/>
              <a:t>milyona</a:t>
            </a:r>
            <a:r>
              <a:rPr lang="en-US" dirty="0"/>
              <a:t> </a:t>
            </a:r>
            <a:r>
              <a:rPr lang="en-US" dirty="0" err="1" smtClean="0"/>
              <a:t>yakın</a:t>
            </a:r>
            <a:r>
              <a:rPr lang="en-US" dirty="0" smtClean="0"/>
              <a:t>.</a:t>
            </a:r>
            <a:endParaRPr lang="en-US" dirty="0"/>
          </a:p>
          <a:p>
            <a:r>
              <a:rPr lang="tr-TR" dirty="0"/>
              <a:t>-162 ülkede</a:t>
            </a:r>
          </a:p>
          <a:p>
            <a:r>
              <a:rPr lang="tr-TR" dirty="0"/>
              <a:t>-2646 </a:t>
            </a:r>
            <a:r>
              <a:rPr lang="tr-TR" dirty="0" smtClean="0"/>
              <a:t>etkinlik</a:t>
            </a:r>
            <a:endParaRPr lang="tr-TR" dirty="0"/>
          </a:p>
          <a:p>
            <a:r>
              <a:rPr lang="tr-TR" dirty="0"/>
              <a:t>-</a:t>
            </a:r>
            <a:r>
              <a:rPr lang="tr-TR" dirty="0" smtClean="0"/>
              <a:t>1574 </a:t>
            </a:r>
            <a:r>
              <a:rPr lang="tr-TR" dirty="0"/>
              <a:t>destekleyen veya örgütleyen </a:t>
            </a:r>
            <a:r>
              <a:rPr lang="tr-TR" dirty="0" smtClean="0"/>
              <a:t>kurum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2817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1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-Hakkında yazılan makale sayısı 5200</a:t>
            </a:r>
          </a:p>
          <a:p>
            <a:r>
              <a:rPr lang="tr-TR" dirty="0" smtClean="0"/>
              <a:t>-İklim değişikliği hakkında ortalama bir Eylül günü </a:t>
            </a:r>
            <a:r>
              <a:rPr lang="tr-TR" dirty="0" err="1" smtClean="0"/>
              <a:t>Twitter'da</a:t>
            </a:r>
            <a:r>
              <a:rPr lang="tr-TR" dirty="0" smtClean="0"/>
              <a:t> atılan </a:t>
            </a:r>
            <a:r>
              <a:rPr lang="tr-TR" dirty="0" err="1" smtClean="0"/>
              <a:t>Tweet</a:t>
            </a:r>
            <a:r>
              <a:rPr lang="tr-TR" dirty="0" smtClean="0"/>
              <a:t> sayısı 37527. 20-21 Eylül hafta sonu bu rakam %1050 arttı.</a:t>
            </a:r>
          </a:p>
          <a:p>
            <a:r>
              <a:rPr lang="tr-TR" dirty="0" smtClean="0"/>
              <a:t>-Toplam atılan </a:t>
            </a:r>
            <a:r>
              <a:rPr lang="tr-TR" dirty="0" err="1" smtClean="0"/>
              <a:t>tweet</a:t>
            </a:r>
            <a:r>
              <a:rPr lang="tr-TR" dirty="0" smtClean="0"/>
              <a:t> sayısı 409796, erişilen insan sayısı 80 ülkede 2.2 milyar kişi (!)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686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146</Words>
  <Application>Microsoft Macintosh PowerPoint</Application>
  <PresentationFormat>On-screen Show (4:3)</PresentationFormat>
  <Paragraphs>19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Peki Zirvede ne oldu…</vt:lpstr>
      <vt:lpstr>PowerPoint Presentation</vt:lpstr>
    </vt:vector>
  </TitlesOfParts>
  <Company>350.org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Mahir Ilgaz</dc:creator>
  <cp:lastModifiedBy>Mahir Ilgaz</cp:lastModifiedBy>
  <cp:revision>8</cp:revision>
  <dcterms:created xsi:type="dcterms:W3CDTF">2014-09-26T09:29:37Z</dcterms:created>
  <dcterms:modified xsi:type="dcterms:W3CDTF">2014-09-26T10:47:24Z</dcterms:modified>
</cp:coreProperties>
</file>