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7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98A1-1718-47FA-A42F-AB598527A5E3}" type="datetimeFigureOut">
              <a:rPr lang="tr-TR" smtClean="0"/>
              <a:pPr/>
              <a:t>26.09.2014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5289-FB43-45AB-A5ED-81EA99BF0E8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98A1-1718-47FA-A42F-AB598527A5E3}" type="datetimeFigureOut">
              <a:rPr lang="tr-TR" smtClean="0"/>
              <a:pPr/>
              <a:t>26.09.2014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5289-FB43-45AB-A5ED-81EA99BF0E8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98A1-1718-47FA-A42F-AB598527A5E3}" type="datetimeFigureOut">
              <a:rPr lang="tr-TR" smtClean="0"/>
              <a:pPr/>
              <a:t>26.09.2014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5289-FB43-45AB-A5ED-81EA99BF0E8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98A1-1718-47FA-A42F-AB598527A5E3}" type="datetimeFigureOut">
              <a:rPr lang="tr-TR" smtClean="0"/>
              <a:pPr/>
              <a:t>26.09.2014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5289-FB43-45AB-A5ED-81EA99BF0E8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98A1-1718-47FA-A42F-AB598527A5E3}" type="datetimeFigureOut">
              <a:rPr lang="tr-TR" smtClean="0"/>
              <a:pPr/>
              <a:t>26.09.2014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5289-FB43-45AB-A5ED-81EA99BF0E8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98A1-1718-47FA-A42F-AB598527A5E3}" type="datetimeFigureOut">
              <a:rPr lang="tr-TR" smtClean="0"/>
              <a:pPr/>
              <a:t>26.09.2014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5289-FB43-45AB-A5ED-81EA99BF0E8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98A1-1718-47FA-A42F-AB598527A5E3}" type="datetimeFigureOut">
              <a:rPr lang="tr-TR" smtClean="0"/>
              <a:pPr/>
              <a:t>26.09.2014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5289-FB43-45AB-A5ED-81EA99BF0E8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98A1-1718-47FA-A42F-AB598527A5E3}" type="datetimeFigureOut">
              <a:rPr lang="tr-TR" smtClean="0"/>
              <a:pPr/>
              <a:t>26.09.2014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5289-FB43-45AB-A5ED-81EA99BF0E8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98A1-1718-47FA-A42F-AB598527A5E3}" type="datetimeFigureOut">
              <a:rPr lang="tr-TR" smtClean="0"/>
              <a:pPr/>
              <a:t>26.09.2014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5289-FB43-45AB-A5ED-81EA99BF0E8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98A1-1718-47FA-A42F-AB598527A5E3}" type="datetimeFigureOut">
              <a:rPr lang="tr-TR" smtClean="0"/>
              <a:pPr/>
              <a:t>26.09.2014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5289-FB43-45AB-A5ED-81EA99BF0E8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98A1-1718-47FA-A42F-AB598527A5E3}" type="datetimeFigureOut">
              <a:rPr lang="tr-TR" smtClean="0"/>
              <a:pPr/>
              <a:t>26.09.2014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5289-FB43-45AB-A5ED-81EA99BF0E8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998A1-1718-47FA-A42F-AB598527A5E3}" type="datetimeFigureOut">
              <a:rPr lang="tr-TR" smtClean="0"/>
              <a:pPr/>
              <a:t>26.09.2014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45289-FB43-45AB-A5ED-81EA99BF0E8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ma.org.t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ma.org.t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1523238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tr-TR" sz="4000" b="1" dirty="0" smtClean="0"/>
              <a:t>Çevre </a:t>
            </a:r>
            <a:r>
              <a:rPr lang="tr-TR" sz="4000" b="1" dirty="0"/>
              <a:t>ve İklim Forumu Toplantısı</a:t>
            </a:r>
            <a:r>
              <a:rPr lang="tr-TR" sz="2800" dirty="0"/>
              <a:t/>
            </a:r>
            <a:br>
              <a:rPr lang="tr-TR" sz="2800" dirty="0"/>
            </a:br>
            <a:r>
              <a:rPr lang="en-GB" sz="2800" b="1" dirty="0"/>
              <a:t>26 </a:t>
            </a:r>
            <a:r>
              <a:rPr lang="en-GB" sz="2800" b="1" dirty="0" err="1"/>
              <a:t>Eylül</a:t>
            </a:r>
            <a:r>
              <a:rPr lang="en-GB" sz="2800" b="1" dirty="0"/>
              <a:t> 2014 </a:t>
            </a:r>
            <a:r>
              <a:rPr lang="en-GB" sz="2800" b="1" dirty="0" err="1"/>
              <a:t>Gordion</a:t>
            </a:r>
            <a:r>
              <a:rPr lang="en-GB" sz="2800" b="1" dirty="0"/>
              <a:t> </a:t>
            </a:r>
            <a:r>
              <a:rPr lang="en-GB" sz="2800" b="1" dirty="0" err="1"/>
              <a:t>Otel</a:t>
            </a:r>
            <a:r>
              <a:rPr lang="en-GB" sz="2800" b="1" dirty="0"/>
              <a:t>, </a:t>
            </a:r>
            <a:r>
              <a:rPr lang="en-GB" sz="2800" b="1" dirty="0" smtClean="0"/>
              <a:t>Ankara</a:t>
            </a:r>
            <a:endParaRPr lang="tr-TR" sz="2800" dirty="0"/>
          </a:p>
        </p:txBody>
      </p:sp>
      <p:pic>
        <p:nvPicPr>
          <p:cNvPr id="4" name="2 Resi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2958" y="4132248"/>
            <a:ext cx="2228330" cy="3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Resim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078242"/>
            <a:ext cx="1806634" cy="653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87759" y="1221600"/>
            <a:ext cx="4368485" cy="37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1523238"/>
            <a:ext cx="7772400" cy="1102519"/>
          </a:xfrm>
        </p:spPr>
        <p:txBody>
          <a:bodyPr>
            <a:noAutofit/>
          </a:bodyPr>
          <a:lstStyle/>
          <a:p>
            <a:pPr algn="l"/>
            <a:r>
              <a:rPr lang="tr-TR" sz="1800" dirty="0"/>
              <a:t/>
            </a:r>
            <a:br>
              <a:rPr lang="tr-TR" sz="1800" dirty="0"/>
            </a:br>
            <a:r>
              <a:rPr lang="it-IT" sz="1800" b="1" dirty="0"/>
              <a:t>09:30-10:00</a:t>
            </a:r>
            <a:r>
              <a:rPr lang="it-IT" sz="1800" dirty="0"/>
              <a:t>		</a:t>
            </a:r>
            <a:r>
              <a:rPr lang="it-IT" sz="1800" b="1" dirty="0"/>
              <a:t>Açılış </a:t>
            </a:r>
            <a:r>
              <a:rPr lang="it-IT" sz="1800" b="1" dirty="0" smtClean="0"/>
              <a:t>Konuşmaları</a:t>
            </a:r>
            <a:r>
              <a:rPr lang="tr-TR" sz="1800" b="1" dirty="0" smtClean="0"/>
              <a:t/>
            </a:r>
            <a:br>
              <a:rPr lang="tr-TR" sz="1800" b="1" dirty="0" smtClean="0"/>
            </a:br>
            <a:r>
              <a:rPr lang="en-GB" sz="1800" dirty="0"/>
              <a:t>              	</a:t>
            </a:r>
            <a:r>
              <a:rPr lang="tr-TR" sz="1800" dirty="0"/>
              <a:t/>
            </a:r>
            <a:br>
              <a:rPr lang="tr-TR" sz="1800" dirty="0"/>
            </a:br>
            <a:r>
              <a:rPr lang="it-IT" sz="1800" b="1" dirty="0"/>
              <a:t>10:00- 11:30		1. Oturum:  Yatay Mevzuat, Su ve Doğa Koruma</a:t>
            </a:r>
            <a:r>
              <a:rPr lang="tr-TR" sz="1800" dirty="0"/>
              <a:t/>
            </a:r>
            <a:br>
              <a:rPr lang="tr-TR" sz="1800" dirty="0"/>
            </a:br>
            <a:r>
              <a:rPr lang="tr-TR" sz="1800" dirty="0" smtClean="0"/>
              <a:t/>
            </a:r>
            <a:br>
              <a:rPr lang="tr-TR" sz="1800" dirty="0" smtClean="0"/>
            </a:br>
            <a:r>
              <a:rPr lang="it-IT" sz="1800" b="1" dirty="0" smtClean="0"/>
              <a:t>11:30- </a:t>
            </a:r>
            <a:r>
              <a:rPr lang="it-IT" sz="1800" b="1" dirty="0"/>
              <a:t>12:00		Soru ve Cevap	</a:t>
            </a:r>
            <a:r>
              <a:rPr lang="it-IT" sz="1800" dirty="0"/>
              <a:t>	</a:t>
            </a:r>
            <a:r>
              <a:rPr lang="tr-TR" sz="1800" dirty="0"/>
              <a:t/>
            </a:r>
            <a:br>
              <a:rPr lang="tr-TR" sz="1800" dirty="0"/>
            </a:br>
            <a:r>
              <a:rPr lang="tr-TR" sz="1800" dirty="0" smtClean="0"/>
              <a:t/>
            </a:r>
            <a:br>
              <a:rPr lang="tr-TR" sz="1800" dirty="0" smtClean="0"/>
            </a:br>
            <a:r>
              <a:rPr lang="it-IT" sz="1800" b="1" dirty="0" smtClean="0"/>
              <a:t>12:30-13:30</a:t>
            </a:r>
            <a:r>
              <a:rPr lang="it-IT" sz="1800" b="1" dirty="0"/>
              <a:t>		Öğle Yemeği</a:t>
            </a:r>
            <a:r>
              <a:rPr lang="tr-TR" sz="1800" dirty="0"/>
              <a:t/>
            </a:r>
            <a:br>
              <a:rPr lang="tr-TR" sz="1800" dirty="0"/>
            </a:br>
            <a:r>
              <a:rPr lang="tr-TR" sz="1800" dirty="0" smtClean="0"/>
              <a:t/>
            </a:r>
            <a:br>
              <a:rPr lang="tr-TR" sz="1800" dirty="0" smtClean="0"/>
            </a:br>
            <a:r>
              <a:rPr lang="it-IT" sz="1800" b="1" dirty="0" smtClean="0"/>
              <a:t>14:00-15:30</a:t>
            </a:r>
            <a:r>
              <a:rPr lang="it-IT" sz="1800" b="1" dirty="0"/>
              <a:t>		2. Oturum: Enerji ve İklim Değişikliği</a:t>
            </a:r>
            <a:r>
              <a:rPr lang="tr-TR" sz="1800" dirty="0"/>
              <a:t/>
            </a:r>
            <a:br>
              <a:rPr lang="tr-TR" sz="1800" dirty="0"/>
            </a:br>
            <a:r>
              <a:rPr lang="tr-TR" sz="1800" dirty="0" smtClean="0"/>
              <a:t/>
            </a:r>
            <a:br>
              <a:rPr lang="tr-TR" sz="1800" dirty="0" smtClean="0"/>
            </a:br>
            <a:r>
              <a:rPr lang="it-IT" sz="1800" b="1" dirty="0" smtClean="0"/>
              <a:t>15:30- </a:t>
            </a:r>
            <a:r>
              <a:rPr lang="it-IT" sz="1800" b="1" dirty="0"/>
              <a:t>16:00		Soru ve Cevap</a:t>
            </a:r>
            <a:r>
              <a:rPr lang="tr-TR" sz="1800" dirty="0"/>
              <a:t/>
            </a:r>
            <a:br>
              <a:rPr lang="tr-TR" sz="1800" dirty="0"/>
            </a:br>
            <a:r>
              <a:rPr lang="tr-TR" sz="1800" dirty="0" smtClean="0"/>
              <a:t/>
            </a:r>
            <a:br>
              <a:rPr lang="tr-TR" sz="1800" dirty="0" smtClean="0"/>
            </a:br>
            <a:r>
              <a:rPr lang="tr-TR" sz="1800" b="1" dirty="0" smtClean="0"/>
              <a:t>16:00-16:30</a:t>
            </a:r>
            <a:r>
              <a:rPr lang="tr-TR" sz="1800" b="1" dirty="0"/>
              <a:t>		Günün Özeti ve Değerlendirme</a:t>
            </a:r>
            <a:r>
              <a:rPr lang="tr-TR" sz="1800" dirty="0"/>
              <a:t/>
            </a:r>
            <a:br>
              <a:rPr lang="tr-TR" sz="1800" dirty="0"/>
            </a:br>
            <a:r>
              <a:rPr lang="tr-TR" sz="1800" b="1" dirty="0"/>
              <a:t>		</a:t>
            </a:r>
            <a:r>
              <a:rPr lang="tr-TR" sz="1800" b="1" dirty="0" smtClean="0"/>
              <a:t>	</a:t>
            </a:r>
            <a:r>
              <a:rPr lang="tr-TR" sz="1800" dirty="0" smtClean="0"/>
              <a:t>AB </a:t>
            </a:r>
            <a:r>
              <a:rPr lang="tr-TR" sz="1800" dirty="0"/>
              <a:t>Sürecinde Gelecek Adımlar</a:t>
            </a:r>
          </a:p>
        </p:txBody>
      </p:sp>
      <p:pic>
        <p:nvPicPr>
          <p:cNvPr id="4" name="2 Resi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2958" y="4132248"/>
            <a:ext cx="2228330" cy="3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Resim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078242"/>
            <a:ext cx="1806634" cy="653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5</Words>
  <Application>Microsoft Office PowerPoint</Application>
  <PresentationFormat>Ekran Gösterisi (16:9)</PresentationFormat>
  <Paragraphs>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</vt:i4>
      </vt:variant>
    </vt:vector>
  </HeadingPairs>
  <TitlesOfParts>
    <vt:vector size="3" baseType="lpstr">
      <vt:lpstr>Ofis Teması</vt:lpstr>
      <vt:lpstr>Çevre ve İklim Forumu Toplantısı 26 Eylül 2014 Gordion Otel, Ankara</vt:lpstr>
      <vt:lpstr> 09:30-10:00  Açılış Konuşmaları                 10:00- 11:30  1. Oturum:  Yatay Mevzuat, Su ve Doğa Koruma  11:30- 12:00  Soru ve Cevap    12:30-13:30  Öğle Yemeği  14:00-15:30  2. Oturum: Enerji ve İklim Değişikliği  15:30- 16:00  Soru ve Cevap  16:00-16:30  Günün Özeti ve Değerlendirme    AB Sürecinde Gelecek Adımlar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Çevre ve İklim Forumu Toplantısı 26 Eylül 2014 Gordion Otel, Ankara</dc:title>
  <dc:creator>duygu.kutluay</dc:creator>
  <cp:lastModifiedBy>duygu.kutluay</cp:lastModifiedBy>
  <cp:revision>17</cp:revision>
  <dcterms:created xsi:type="dcterms:W3CDTF">2014-09-26T04:44:24Z</dcterms:created>
  <dcterms:modified xsi:type="dcterms:W3CDTF">2014-09-26T10:51:44Z</dcterms:modified>
</cp:coreProperties>
</file>