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4"/>
  </p:notesMasterIdLst>
  <p:sldIdLst>
    <p:sldId id="256" r:id="rId2"/>
    <p:sldId id="463" r:id="rId3"/>
    <p:sldId id="494" r:id="rId4"/>
    <p:sldId id="505" r:id="rId5"/>
    <p:sldId id="530" r:id="rId6"/>
    <p:sldId id="525" r:id="rId7"/>
    <p:sldId id="527" r:id="rId8"/>
    <p:sldId id="528" r:id="rId9"/>
    <p:sldId id="499" r:id="rId10"/>
    <p:sldId id="526" r:id="rId11"/>
    <p:sldId id="496" r:id="rId12"/>
    <p:sldId id="519" r:id="rId13"/>
    <p:sldId id="510" r:id="rId14"/>
    <p:sldId id="511" r:id="rId15"/>
    <p:sldId id="512" r:id="rId16"/>
    <p:sldId id="513" r:id="rId17"/>
    <p:sldId id="514" r:id="rId18"/>
    <p:sldId id="515" r:id="rId19"/>
    <p:sldId id="517" r:id="rId20"/>
    <p:sldId id="516" r:id="rId21"/>
    <p:sldId id="518" r:id="rId22"/>
    <p:sldId id="503" r:id="rId23"/>
    <p:sldId id="504" r:id="rId24"/>
    <p:sldId id="500" r:id="rId25"/>
    <p:sldId id="502" r:id="rId26"/>
    <p:sldId id="467" r:id="rId27"/>
    <p:sldId id="468" r:id="rId28"/>
    <p:sldId id="469" r:id="rId29"/>
    <p:sldId id="508" r:id="rId30"/>
    <p:sldId id="506" r:id="rId31"/>
    <p:sldId id="507" r:id="rId32"/>
    <p:sldId id="475" r:id="rId33"/>
    <p:sldId id="476" r:id="rId34"/>
    <p:sldId id="477" r:id="rId35"/>
    <p:sldId id="479" r:id="rId36"/>
    <p:sldId id="480" r:id="rId37"/>
    <p:sldId id="381" r:id="rId38"/>
    <p:sldId id="481" r:id="rId39"/>
    <p:sldId id="482" r:id="rId40"/>
    <p:sldId id="491" r:id="rId41"/>
    <p:sldId id="483" r:id="rId42"/>
    <p:sldId id="484" r:id="rId43"/>
    <p:sldId id="485" r:id="rId44"/>
    <p:sldId id="486" r:id="rId45"/>
    <p:sldId id="531" r:id="rId46"/>
    <p:sldId id="532" r:id="rId47"/>
    <p:sldId id="493" r:id="rId48"/>
    <p:sldId id="490" r:id="rId49"/>
    <p:sldId id="265" r:id="rId50"/>
    <p:sldId id="433" r:id="rId51"/>
    <p:sldId id="437" r:id="rId52"/>
    <p:sldId id="509" r:id="rId53"/>
  </p:sldIdLst>
  <p:sldSz cx="9144000" cy="6858000" type="screen4x3"/>
  <p:notesSz cx="6797675" cy="987425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Orta Stil 4 - Vurgu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Orta Stil 4 - Vurgu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9140" autoAdjust="0"/>
  </p:normalViewPr>
  <p:slideViewPr>
    <p:cSldViewPr>
      <p:cViewPr>
        <p:scale>
          <a:sx n="100" d="100"/>
          <a:sy n="100" d="100"/>
        </p:scale>
        <p:origin x="-2190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9A6C43-E2B2-43C2-A4F8-4CBF51D5A8EF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38618124-DEA4-4941-A73A-BA3293E09E07}">
      <dgm:prSet phldrT="[Metin]" custT="1"/>
      <dgm:spPr>
        <a:gradFill rotWithShape="0">
          <a:gsLst>
            <a:gs pos="0">
              <a:srgbClr val="FF0000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HEYET BAŞKANI</a:t>
          </a:r>
        </a:p>
        <a:p>
          <a:r>
            <a:rPr lang="tr-TR" sz="1200" dirty="0" smtClean="0">
              <a:latin typeface="Arial" pitchFamily="34" charset="0"/>
              <a:cs typeface="Arial" pitchFamily="34" charset="0"/>
            </a:rPr>
            <a:t>(Koordinatör Vali</a:t>
          </a:r>
          <a:r>
            <a:rPr lang="tr-TR" sz="1200" dirty="0" smtClean="0"/>
            <a:t>)</a:t>
          </a:r>
          <a:endParaRPr lang="tr-TR" sz="1200" dirty="0"/>
        </a:p>
      </dgm:t>
    </dgm:pt>
    <dgm:pt modelId="{7746AEEE-9343-4AF1-8947-8D2E554C6878}" type="parTrans" cxnId="{7B9999F1-66F1-49A3-922F-5E864086871E}">
      <dgm:prSet/>
      <dgm:spPr/>
      <dgm:t>
        <a:bodyPr/>
        <a:lstStyle/>
        <a:p>
          <a:endParaRPr lang="tr-TR"/>
        </a:p>
      </dgm:t>
    </dgm:pt>
    <dgm:pt modelId="{C85B5DDB-ACE9-460A-8E9A-A6F1AABC44DA}" type="sibTrans" cxnId="{7B9999F1-66F1-49A3-922F-5E864086871E}">
      <dgm:prSet/>
      <dgm:spPr/>
      <dgm:t>
        <a:bodyPr/>
        <a:lstStyle/>
        <a:p>
          <a:endParaRPr lang="tr-TR"/>
        </a:p>
      </dgm:t>
    </dgm:pt>
    <dgm:pt modelId="{8541A44A-4545-4BF6-91F8-64F157D7CBAD}" type="asst">
      <dgm:prSet phldrT="[Metin]" custT="1"/>
      <dgm:spPr>
        <a:gradFill rotWithShape="0">
          <a:gsLst>
            <a:gs pos="0">
              <a:srgbClr val="00B050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100" b="1" dirty="0" smtClean="0">
              <a:latin typeface="Arial" pitchFamily="34" charset="0"/>
              <a:cs typeface="Arial" pitchFamily="34" charset="0"/>
            </a:rPr>
            <a:t>SEKRETARYA</a:t>
          </a:r>
        </a:p>
        <a:p>
          <a:r>
            <a:rPr lang="tr-TR" sz="1100" dirty="0" smtClean="0">
              <a:latin typeface="Arial" pitchFamily="34" charset="0"/>
              <a:cs typeface="Arial" pitchFamily="34" charset="0"/>
            </a:rPr>
            <a:t>(</a:t>
          </a:r>
          <a:r>
            <a:rPr lang="tr-TR" sz="1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Koordinatör Valilikteki DSİ Bölge/Şube Müdürlüğü</a:t>
          </a:r>
          <a:r>
            <a:rPr lang="tr-TR" sz="1100" dirty="0" smtClean="0"/>
            <a:t>)</a:t>
          </a:r>
          <a:endParaRPr lang="tr-TR" sz="1100" dirty="0"/>
        </a:p>
      </dgm:t>
    </dgm:pt>
    <dgm:pt modelId="{CAADAE72-4112-43C2-993B-094A46643FF0}" type="parTrans" cxnId="{1104D471-9B14-4EF8-9EFE-838D409444BF}">
      <dgm:prSet/>
      <dgm:spPr/>
      <dgm:t>
        <a:bodyPr/>
        <a:lstStyle/>
        <a:p>
          <a:endParaRPr lang="tr-TR" sz="1200"/>
        </a:p>
      </dgm:t>
    </dgm:pt>
    <dgm:pt modelId="{A44F0D3F-9F57-4289-BF2D-7692C7D3430C}" type="sibTrans" cxnId="{1104D471-9B14-4EF8-9EFE-838D409444BF}">
      <dgm:prSet/>
      <dgm:spPr/>
      <dgm:t>
        <a:bodyPr/>
        <a:lstStyle/>
        <a:p>
          <a:endParaRPr lang="tr-TR"/>
        </a:p>
      </dgm:t>
    </dgm:pt>
    <dgm:pt modelId="{F57919C4-4DAF-41DF-B04C-48A9D7F8C396}">
      <dgm:prSet phldrT="[Metin]"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İL BELEDİYE BAŞKANLARI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E4F3A538-2BD1-42D5-A0F5-E4735EC96F3D}" type="parTrans" cxnId="{A050355B-817D-4C1B-9486-277C91B55761}">
      <dgm:prSet/>
      <dgm:spPr/>
      <dgm:t>
        <a:bodyPr/>
        <a:lstStyle/>
        <a:p>
          <a:endParaRPr lang="tr-TR" sz="1200"/>
        </a:p>
      </dgm:t>
    </dgm:pt>
    <dgm:pt modelId="{4BE4CA4E-89A6-4665-B1F7-66FA0CB635D7}" type="sibTrans" cxnId="{A050355B-817D-4C1B-9486-277C91B55761}">
      <dgm:prSet/>
      <dgm:spPr/>
      <dgm:t>
        <a:bodyPr/>
        <a:lstStyle/>
        <a:p>
          <a:endParaRPr lang="tr-TR"/>
        </a:p>
      </dgm:t>
    </dgm:pt>
    <dgm:pt modelId="{CABEDEF7-BCE8-4166-BD66-AD966FCCBC01}">
      <dgm:prSet phldrT="[Metin]"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Su ve Kanalizasyon İdaresi Genel Müdürleri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3F258523-15E3-4F0B-BA7F-70E92AD76C73}" type="parTrans" cxnId="{781C59A9-CCDA-404E-B635-2AF3B4AB0F4C}">
      <dgm:prSet/>
      <dgm:spPr/>
      <dgm:t>
        <a:bodyPr/>
        <a:lstStyle/>
        <a:p>
          <a:endParaRPr lang="tr-TR" sz="1200"/>
        </a:p>
      </dgm:t>
    </dgm:pt>
    <dgm:pt modelId="{304D934B-1D19-4246-942C-63EA303C7C67}" type="sibTrans" cxnId="{781C59A9-CCDA-404E-B635-2AF3B4AB0F4C}">
      <dgm:prSet/>
      <dgm:spPr/>
      <dgm:t>
        <a:bodyPr/>
        <a:lstStyle/>
        <a:p>
          <a:endParaRPr lang="tr-TR"/>
        </a:p>
      </dgm:t>
    </dgm:pt>
    <dgm:pt modelId="{887B7282-043B-43F5-8694-405BE211FA57}">
      <dgm:prSet phldrT="[Metin]"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İl Özel İdaresi Genel Sekreterleri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84788764-FD63-4FBB-BCA5-364B62BDE901}" type="parTrans" cxnId="{DFD4B31B-0F1D-4B54-A5D6-91DAC2BB6DF9}">
      <dgm:prSet/>
      <dgm:spPr/>
      <dgm:t>
        <a:bodyPr/>
        <a:lstStyle/>
        <a:p>
          <a:endParaRPr lang="tr-TR" sz="1200"/>
        </a:p>
      </dgm:t>
    </dgm:pt>
    <dgm:pt modelId="{E92CA739-B98A-4E6B-9806-98B085D53380}" type="sibTrans" cxnId="{DFD4B31B-0F1D-4B54-A5D6-91DAC2BB6DF9}">
      <dgm:prSet/>
      <dgm:spPr/>
      <dgm:t>
        <a:bodyPr/>
        <a:lstStyle/>
        <a:p>
          <a:endParaRPr lang="tr-TR"/>
        </a:p>
      </dgm:t>
    </dgm:pt>
    <dgm:pt modelId="{1FDA5666-DA15-42F7-8A2A-12CEB239C560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DSİ, OSİB, OGM ve MGM Bölge Müdürlükleri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4D71F878-CBD3-421B-AF12-9E0C54333516}" type="parTrans" cxnId="{5D3FA029-C977-46F8-BD74-242164C35EAA}">
      <dgm:prSet/>
      <dgm:spPr/>
      <dgm:t>
        <a:bodyPr/>
        <a:lstStyle/>
        <a:p>
          <a:endParaRPr lang="tr-TR" sz="1200"/>
        </a:p>
      </dgm:t>
    </dgm:pt>
    <dgm:pt modelId="{0B952CEA-2339-4657-BEFF-8DAD2B4770B0}" type="sibTrans" cxnId="{5D3FA029-C977-46F8-BD74-242164C35EAA}">
      <dgm:prSet/>
      <dgm:spPr/>
      <dgm:t>
        <a:bodyPr/>
        <a:lstStyle/>
        <a:p>
          <a:endParaRPr lang="tr-TR"/>
        </a:p>
      </dgm:t>
    </dgm:pt>
    <dgm:pt modelId="{0FA27C5E-221A-4383-B3E8-9E1B76D9A681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İl Çevre ve Şehircilik Müdürleri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3DDC10F5-2684-4B11-B53D-3891CE289F42}" type="parTrans" cxnId="{E5C3945E-70B1-449F-B62B-EBA4F7C0057F}">
      <dgm:prSet/>
      <dgm:spPr/>
      <dgm:t>
        <a:bodyPr/>
        <a:lstStyle/>
        <a:p>
          <a:endParaRPr lang="tr-TR" sz="1200"/>
        </a:p>
      </dgm:t>
    </dgm:pt>
    <dgm:pt modelId="{4D845CFC-67EC-4B77-8979-10B11AD13F0C}" type="sibTrans" cxnId="{E5C3945E-70B1-449F-B62B-EBA4F7C0057F}">
      <dgm:prSet/>
      <dgm:spPr/>
      <dgm:t>
        <a:bodyPr/>
        <a:lstStyle/>
        <a:p>
          <a:endParaRPr lang="tr-TR"/>
        </a:p>
      </dgm:t>
    </dgm:pt>
    <dgm:pt modelId="{3D0140BA-328F-45F8-AC8F-15ADD0146315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İl Gıda Tarım ve Hayvancılık Müdürleri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5242DA47-8304-451F-8D28-DA6382080A14}" type="parTrans" cxnId="{1027C5FA-1453-4F34-8D01-FE18F4C09C29}">
      <dgm:prSet/>
      <dgm:spPr/>
      <dgm:t>
        <a:bodyPr/>
        <a:lstStyle/>
        <a:p>
          <a:endParaRPr lang="tr-TR" sz="1200"/>
        </a:p>
      </dgm:t>
    </dgm:pt>
    <dgm:pt modelId="{370C3DAB-8DF2-42F1-B2FC-AC3848921E05}" type="sibTrans" cxnId="{1027C5FA-1453-4F34-8D01-FE18F4C09C29}">
      <dgm:prSet/>
      <dgm:spPr/>
      <dgm:t>
        <a:bodyPr/>
        <a:lstStyle/>
        <a:p>
          <a:endParaRPr lang="tr-TR"/>
        </a:p>
      </dgm:t>
    </dgm:pt>
    <dgm:pt modelId="{9E5C440B-E9FF-449E-A81C-5A9D0CA8E428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İl Bilim Sanayi Teknoloji Müdürleri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14E6E091-B6F9-4877-A69C-0BFC52D5F86E}" type="parTrans" cxnId="{6C85BAC3-F7D8-4A99-90BC-22335498999F}">
      <dgm:prSet/>
      <dgm:spPr/>
      <dgm:t>
        <a:bodyPr/>
        <a:lstStyle/>
        <a:p>
          <a:endParaRPr lang="tr-TR" sz="1200"/>
        </a:p>
      </dgm:t>
    </dgm:pt>
    <dgm:pt modelId="{CD2112CF-5862-4379-86F6-05A7F7D80FEA}" type="sibTrans" cxnId="{6C85BAC3-F7D8-4A99-90BC-22335498999F}">
      <dgm:prSet/>
      <dgm:spPr/>
      <dgm:t>
        <a:bodyPr/>
        <a:lstStyle/>
        <a:p>
          <a:endParaRPr lang="tr-TR"/>
        </a:p>
      </dgm:t>
    </dgm:pt>
    <dgm:pt modelId="{793633E7-AC3C-4247-B5A3-37957704C6DA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İl Kültür ve Turizm Müdürleri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B4D1C2DF-A073-468B-BB08-8225BCBD1F30}" type="parTrans" cxnId="{0F99DB6A-55EB-4C10-9AA1-3E5D49CD03A4}">
      <dgm:prSet/>
      <dgm:spPr/>
      <dgm:t>
        <a:bodyPr/>
        <a:lstStyle/>
        <a:p>
          <a:endParaRPr lang="tr-TR" sz="1200"/>
        </a:p>
      </dgm:t>
    </dgm:pt>
    <dgm:pt modelId="{B0DBAF88-5418-46E2-BF0D-90EA7A162EB9}" type="sibTrans" cxnId="{0F99DB6A-55EB-4C10-9AA1-3E5D49CD03A4}">
      <dgm:prSet/>
      <dgm:spPr/>
      <dgm:t>
        <a:bodyPr/>
        <a:lstStyle/>
        <a:p>
          <a:endParaRPr lang="tr-TR"/>
        </a:p>
      </dgm:t>
    </dgm:pt>
    <dgm:pt modelId="{3D643B4A-0995-4AB7-A173-F15465CCA238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err="1" smtClean="0">
              <a:latin typeface="Arial" pitchFamily="34" charset="0"/>
              <a:cs typeface="Arial" pitchFamily="34" charset="0"/>
            </a:rPr>
            <a:t>İlbank</a:t>
          </a:r>
          <a:r>
            <a:rPr lang="tr-TR" sz="1200" b="1" dirty="0" smtClean="0">
              <a:latin typeface="Arial" pitchFamily="34" charset="0"/>
              <a:cs typeface="Arial" pitchFamily="34" charset="0"/>
            </a:rPr>
            <a:t> A.Ş. Bölge Müdürleri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5C65D862-403C-44DD-9310-5462DB8B985D}" type="parTrans" cxnId="{3DE495C0-36AF-4D6A-98D0-C4B8F3A447A6}">
      <dgm:prSet/>
      <dgm:spPr/>
      <dgm:t>
        <a:bodyPr/>
        <a:lstStyle/>
        <a:p>
          <a:endParaRPr lang="tr-TR" sz="1200"/>
        </a:p>
      </dgm:t>
    </dgm:pt>
    <dgm:pt modelId="{9F235047-8E9B-4600-A378-279035207E15}" type="sibTrans" cxnId="{3DE495C0-36AF-4D6A-98D0-C4B8F3A447A6}">
      <dgm:prSet/>
      <dgm:spPr/>
      <dgm:t>
        <a:bodyPr/>
        <a:lstStyle/>
        <a:p>
          <a:endParaRPr lang="tr-TR"/>
        </a:p>
      </dgm:t>
    </dgm:pt>
    <dgm:pt modelId="{C8827B56-70ED-43C0-BA86-689D3C246F12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Kalkınma Ajansı Genel Sekreterleri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BEC22770-EE9C-4B2E-8891-44BFD8145ED8}" type="parTrans" cxnId="{2B8F710C-8F60-4359-8615-45EC0E4D3230}">
      <dgm:prSet/>
      <dgm:spPr/>
      <dgm:t>
        <a:bodyPr/>
        <a:lstStyle/>
        <a:p>
          <a:endParaRPr lang="tr-TR" sz="1200"/>
        </a:p>
      </dgm:t>
    </dgm:pt>
    <dgm:pt modelId="{695E7439-FD7A-406B-A141-EB7E71FA248F}" type="sibTrans" cxnId="{2B8F710C-8F60-4359-8615-45EC0E4D3230}">
      <dgm:prSet/>
      <dgm:spPr/>
      <dgm:t>
        <a:bodyPr/>
        <a:lstStyle/>
        <a:p>
          <a:endParaRPr lang="tr-TR"/>
        </a:p>
      </dgm:t>
    </dgm:pt>
    <dgm:pt modelId="{B3DA462C-60EB-4D5D-AD48-9A4AAADD3CE3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Halk Sağlığı Müdürleri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34418D29-BA0B-471A-80C6-C3BB885ABEB6}" type="parTrans" cxnId="{143DBB10-6048-41C1-824D-028517EDBD03}">
      <dgm:prSet/>
      <dgm:spPr/>
      <dgm:t>
        <a:bodyPr/>
        <a:lstStyle/>
        <a:p>
          <a:endParaRPr lang="tr-TR" sz="1200"/>
        </a:p>
      </dgm:t>
    </dgm:pt>
    <dgm:pt modelId="{24DACB32-D26F-4470-B045-0F02785B1494}" type="sibTrans" cxnId="{143DBB10-6048-41C1-824D-028517EDBD03}">
      <dgm:prSet/>
      <dgm:spPr/>
      <dgm:t>
        <a:bodyPr/>
        <a:lstStyle/>
        <a:p>
          <a:endParaRPr lang="tr-TR"/>
        </a:p>
      </dgm:t>
    </dgm:pt>
    <dgm:pt modelId="{765EF44B-31DC-407E-B3D9-E4046A03B382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Sulama Birlikleri Temsilcisi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90A602A3-9EBA-48D1-A6A0-4FCED9526750}" type="parTrans" cxnId="{D4CB9767-F8E0-425A-B139-1845381CE639}">
      <dgm:prSet/>
      <dgm:spPr/>
      <dgm:t>
        <a:bodyPr/>
        <a:lstStyle/>
        <a:p>
          <a:endParaRPr lang="tr-TR" sz="1200"/>
        </a:p>
      </dgm:t>
    </dgm:pt>
    <dgm:pt modelId="{38ADBD43-9909-4684-BCC7-B6B9CE296339}" type="sibTrans" cxnId="{D4CB9767-F8E0-425A-B139-1845381CE639}">
      <dgm:prSet/>
      <dgm:spPr/>
      <dgm:t>
        <a:bodyPr/>
        <a:lstStyle/>
        <a:p>
          <a:endParaRPr lang="tr-TR"/>
        </a:p>
      </dgm:t>
    </dgm:pt>
    <dgm:pt modelId="{0B94FF52-AED0-40F4-AF76-18F613789091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SYGM Yetkilisi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9274DEC7-327F-4EDA-A23A-7E530061114E}" type="parTrans" cxnId="{2EBA6EC7-E192-4799-8E05-C7D93FB340F6}">
      <dgm:prSet/>
      <dgm:spPr/>
      <dgm:t>
        <a:bodyPr/>
        <a:lstStyle/>
        <a:p>
          <a:endParaRPr lang="tr-TR" sz="1200"/>
        </a:p>
      </dgm:t>
    </dgm:pt>
    <dgm:pt modelId="{0B43ACE0-8031-4031-B16F-32AA1BAC014C}" type="sibTrans" cxnId="{2EBA6EC7-E192-4799-8E05-C7D93FB340F6}">
      <dgm:prSet/>
      <dgm:spPr/>
      <dgm:t>
        <a:bodyPr/>
        <a:lstStyle/>
        <a:p>
          <a:endParaRPr lang="tr-TR"/>
        </a:p>
      </dgm:t>
    </dgm:pt>
    <dgm:pt modelId="{AF7D728F-5846-406A-AD38-C3496A0F87EC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200" b="1" dirty="0" smtClean="0">
              <a:latin typeface="Arial" pitchFamily="34" charset="0"/>
              <a:cs typeface="Arial" pitchFamily="34" charset="0"/>
            </a:rPr>
            <a:t>Sanayi ve Ticaret Odasının bir temsilcisi</a:t>
          </a:r>
          <a:endParaRPr lang="tr-TR" sz="1200" b="1" dirty="0">
            <a:latin typeface="Arial" pitchFamily="34" charset="0"/>
            <a:cs typeface="Arial" pitchFamily="34" charset="0"/>
          </a:endParaRPr>
        </a:p>
      </dgm:t>
    </dgm:pt>
    <dgm:pt modelId="{D775A721-E111-4CF4-AEA6-D3520A8044F0}" type="parTrans" cxnId="{5DF48B3E-0CD3-46F3-BD2E-354F2C5709EA}">
      <dgm:prSet/>
      <dgm:spPr/>
      <dgm:t>
        <a:bodyPr/>
        <a:lstStyle/>
        <a:p>
          <a:endParaRPr lang="tr-TR" sz="1200"/>
        </a:p>
      </dgm:t>
    </dgm:pt>
    <dgm:pt modelId="{E01416BB-1697-4289-BB31-C5129C964227}" type="sibTrans" cxnId="{5DF48B3E-0CD3-46F3-BD2E-354F2C5709EA}">
      <dgm:prSet/>
      <dgm:spPr/>
      <dgm:t>
        <a:bodyPr/>
        <a:lstStyle/>
        <a:p>
          <a:endParaRPr lang="tr-TR"/>
        </a:p>
      </dgm:t>
    </dgm:pt>
    <dgm:pt modelId="{379FE36B-0C4A-4F7A-944E-C4E821B4FC36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000" b="1" dirty="0" smtClean="0">
              <a:latin typeface="Arial" pitchFamily="34" charset="0"/>
              <a:cs typeface="Arial" pitchFamily="34" charset="0"/>
            </a:rPr>
            <a:t>Heyet katılımcılarının oyçokluğu ile STK, </a:t>
          </a:r>
          <a:r>
            <a:rPr lang="tr-TR" sz="1000" b="1" dirty="0" err="1" smtClean="0">
              <a:latin typeface="Arial" pitchFamily="34" charset="0"/>
              <a:cs typeface="Arial" pitchFamily="34" charset="0"/>
            </a:rPr>
            <a:t>Üniv</a:t>
          </a:r>
          <a:r>
            <a:rPr lang="tr-TR" sz="1000" b="1" dirty="0" smtClean="0">
              <a:latin typeface="Arial" pitchFamily="34" charset="0"/>
              <a:cs typeface="Arial" pitchFamily="34" charset="0"/>
            </a:rPr>
            <a:t>. ve OSB </a:t>
          </a:r>
          <a:r>
            <a:rPr lang="tr-TR" sz="1000" b="1" dirty="0" err="1" smtClean="0">
              <a:latin typeface="Arial" pitchFamily="34" charset="0"/>
              <a:cs typeface="Arial" pitchFamily="34" charset="0"/>
            </a:rPr>
            <a:t>leri</a:t>
          </a:r>
          <a:r>
            <a:rPr lang="tr-TR" sz="1000" b="1" dirty="0" smtClean="0">
              <a:latin typeface="Arial" pitchFamily="34" charset="0"/>
              <a:cs typeface="Arial" pitchFamily="34" charset="0"/>
            </a:rPr>
            <a:t> temsilen birer kişi</a:t>
          </a:r>
          <a:endParaRPr lang="tr-TR" sz="1000" b="1" dirty="0">
            <a:latin typeface="Arial" pitchFamily="34" charset="0"/>
            <a:cs typeface="Arial" pitchFamily="34" charset="0"/>
          </a:endParaRPr>
        </a:p>
      </dgm:t>
    </dgm:pt>
    <dgm:pt modelId="{71311139-FF4E-4BD0-BF84-7DAC28837774}" type="parTrans" cxnId="{941CB644-986A-4C38-858B-4F07A4D30664}">
      <dgm:prSet/>
      <dgm:spPr/>
      <dgm:t>
        <a:bodyPr/>
        <a:lstStyle/>
        <a:p>
          <a:endParaRPr lang="tr-TR" sz="1200"/>
        </a:p>
      </dgm:t>
    </dgm:pt>
    <dgm:pt modelId="{FF85C0D1-6007-47A5-A13A-283B10F7EE9B}" type="sibTrans" cxnId="{941CB644-986A-4C38-858B-4F07A4D30664}">
      <dgm:prSet/>
      <dgm:spPr/>
      <dgm:t>
        <a:bodyPr/>
        <a:lstStyle/>
        <a:p>
          <a:endParaRPr lang="tr-TR"/>
        </a:p>
      </dgm:t>
    </dgm:pt>
    <dgm:pt modelId="{0451C730-3388-4543-B54E-1C2C8B0E4241}">
      <dgm:prSet custT="1"/>
      <dgm:spPr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</a:gradFill>
      </dgm:spPr>
      <dgm:t>
        <a:bodyPr/>
        <a:lstStyle/>
        <a:p>
          <a:r>
            <a:rPr lang="tr-TR" sz="1100" b="1" dirty="0" smtClean="0">
              <a:latin typeface="Arial" pitchFamily="34" charset="0"/>
              <a:cs typeface="Arial" pitchFamily="34" charset="0"/>
            </a:rPr>
            <a:t>Enerji ve Tabii </a:t>
          </a:r>
          <a:r>
            <a:rPr lang="tr-TR" sz="1100" b="1" dirty="0" err="1" smtClean="0">
              <a:latin typeface="Arial" pitchFamily="34" charset="0"/>
              <a:cs typeface="Arial" pitchFamily="34" charset="0"/>
            </a:rPr>
            <a:t>Kayn.Bakanlığı</a:t>
          </a:r>
          <a:r>
            <a:rPr lang="tr-TR" sz="1100" b="1" dirty="0" smtClean="0">
              <a:latin typeface="Arial" pitchFamily="34" charset="0"/>
              <a:cs typeface="Arial" pitchFamily="34" charset="0"/>
            </a:rPr>
            <a:t> temsilcisi</a:t>
          </a:r>
          <a:endParaRPr lang="tr-TR" sz="1100" b="1" dirty="0">
            <a:latin typeface="Arial" pitchFamily="34" charset="0"/>
            <a:cs typeface="Arial" pitchFamily="34" charset="0"/>
          </a:endParaRPr>
        </a:p>
      </dgm:t>
    </dgm:pt>
    <dgm:pt modelId="{5F3735D0-DB89-4759-B094-689D3350D15B}" type="parTrans" cxnId="{12C7C540-A70D-47CA-A9B8-C8E5E2C4C4AE}">
      <dgm:prSet custSzX="254988" custSzY="846678"/>
      <dgm:spPr/>
      <dgm:t>
        <a:bodyPr/>
        <a:lstStyle/>
        <a:p>
          <a:endParaRPr lang="tr-TR"/>
        </a:p>
      </dgm:t>
    </dgm:pt>
    <dgm:pt modelId="{BADD5608-30D6-46E1-A62F-6BBD8294C6B2}" type="sibTrans" cxnId="{12C7C540-A70D-47CA-A9B8-C8E5E2C4C4AE}">
      <dgm:prSet/>
      <dgm:spPr/>
      <dgm:t>
        <a:bodyPr/>
        <a:lstStyle/>
        <a:p>
          <a:endParaRPr lang="tr-TR"/>
        </a:p>
      </dgm:t>
    </dgm:pt>
    <dgm:pt modelId="{E00D56CC-3DF5-43BB-BE23-AC3AB8FF2EBF}" type="pres">
      <dgm:prSet presAssocID="{319A6C43-E2B2-43C2-A4F8-4CBF51D5A8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9C3452FB-7B7F-471C-B1F3-7B854D74D000}" type="pres">
      <dgm:prSet presAssocID="{38618124-DEA4-4941-A73A-BA3293E09E07}" presName="hierRoot1" presStyleCnt="0">
        <dgm:presLayoutVars>
          <dgm:hierBranch val="init"/>
        </dgm:presLayoutVars>
      </dgm:prSet>
      <dgm:spPr/>
    </dgm:pt>
    <dgm:pt modelId="{40BA39CD-B154-487E-8C02-615BA77F9639}" type="pres">
      <dgm:prSet presAssocID="{38618124-DEA4-4941-A73A-BA3293E09E07}" presName="rootComposite1" presStyleCnt="0"/>
      <dgm:spPr/>
    </dgm:pt>
    <dgm:pt modelId="{959FE21F-F66D-46D7-AC84-78C488385CBF}" type="pres">
      <dgm:prSet presAssocID="{38618124-DEA4-4941-A73A-BA3293E09E07}" presName="rootText1" presStyleLbl="node0" presStyleIdx="0" presStyleCnt="2" custScaleX="126148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CD409F5F-21D1-4F66-AFB2-C03763DE63D4}" type="pres">
      <dgm:prSet presAssocID="{38618124-DEA4-4941-A73A-BA3293E09E07}" presName="rootConnector1" presStyleLbl="node1" presStyleIdx="0" presStyleCnt="0"/>
      <dgm:spPr/>
      <dgm:t>
        <a:bodyPr/>
        <a:lstStyle/>
        <a:p>
          <a:endParaRPr lang="tr-TR"/>
        </a:p>
      </dgm:t>
    </dgm:pt>
    <dgm:pt modelId="{F45AB020-24B4-4800-A75E-E6A7BA55177B}" type="pres">
      <dgm:prSet presAssocID="{38618124-DEA4-4941-A73A-BA3293E09E07}" presName="hierChild2" presStyleCnt="0"/>
      <dgm:spPr/>
    </dgm:pt>
    <dgm:pt modelId="{A0ED957B-FFCA-4190-97FC-11E8E83C0578}" type="pres">
      <dgm:prSet presAssocID="{E4F3A538-2BD1-42D5-A0F5-E4735EC96F3D}" presName="Name37" presStyleLbl="parChTrans1D2" presStyleIdx="0" presStyleCnt="6" custSzX="4093435" custSzY="1723966"/>
      <dgm:spPr/>
      <dgm:t>
        <a:bodyPr/>
        <a:lstStyle/>
        <a:p>
          <a:endParaRPr lang="tr-TR"/>
        </a:p>
      </dgm:t>
    </dgm:pt>
    <dgm:pt modelId="{B6FFF66A-E611-4844-94B4-E027A8673A10}" type="pres">
      <dgm:prSet presAssocID="{F57919C4-4DAF-41DF-B04C-48A9D7F8C396}" presName="hierRoot2" presStyleCnt="0">
        <dgm:presLayoutVars>
          <dgm:hierBranch val="init"/>
        </dgm:presLayoutVars>
      </dgm:prSet>
      <dgm:spPr/>
    </dgm:pt>
    <dgm:pt modelId="{83C1044E-7C4F-4491-8BAC-4A467377F058}" type="pres">
      <dgm:prSet presAssocID="{F57919C4-4DAF-41DF-B04C-48A9D7F8C396}" presName="rootComposite" presStyleCnt="0"/>
      <dgm:spPr/>
    </dgm:pt>
    <dgm:pt modelId="{2C5317E7-AA78-46FA-9E2E-DFB25BD27EAC}" type="pres">
      <dgm:prSet presAssocID="{F57919C4-4DAF-41DF-B04C-48A9D7F8C396}" presName="rootText" presStyleLbl="node2" presStyleIdx="0" presStyleCnt="5" custScaleX="125487" custScaleY="135872" custLinFactNeighborX="2461" custLinFactNeighborY="332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EB197BDA-7B1F-40AA-9CB7-F1F70C9D1D42}" type="pres">
      <dgm:prSet presAssocID="{F57919C4-4DAF-41DF-B04C-48A9D7F8C396}" presName="rootConnector" presStyleLbl="node2" presStyleIdx="0" presStyleCnt="5"/>
      <dgm:spPr/>
      <dgm:t>
        <a:bodyPr/>
        <a:lstStyle/>
        <a:p>
          <a:endParaRPr lang="tr-TR"/>
        </a:p>
      </dgm:t>
    </dgm:pt>
    <dgm:pt modelId="{F94CDA84-A747-47D1-A647-3E251748E7B4}" type="pres">
      <dgm:prSet presAssocID="{F57919C4-4DAF-41DF-B04C-48A9D7F8C396}" presName="hierChild4" presStyleCnt="0"/>
      <dgm:spPr/>
    </dgm:pt>
    <dgm:pt modelId="{55669A7B-D78B-4913-9DA1-A0135AA2ABF8}" type="pres">
      <dgm:prSet presAssocID="{5242DA47-8304-451F-8D28-DA6382080A14}" presName="Name37" presStyleLbl="parChTrans1D3" presStyleIdx="0" presStyleCnt="5" custSzX="115349" custSzY="355917"/>
      <dgm:spPr/>
      <dgm:t>
        <a:bodyPr/>
        <a:lstStyle/>
        <a:p>
          <a:endParaRPr lang="tr-TR"/>
        </a:p>
      </dgm:t>
    </dgm:pt>
    <dgm:pt modelId="{D97165AB-38B9-401E-8883-F9A7B534BC4E}" type="pres">
      <dgm:prSet presAssocID="{3D0140BA-328F-45F8-AC8F-15ADD0146315}" presName="hierRoot2" presStyleCnt="0">
        <dgm:presLayoutVars>
          <dgm:hierBranch val="init"/>
        </dgm:presLayoutVars>
      </dgm:prSet>
      <dgm:spPr/>
    </dgm:pt>
    <dgm:pt modelId="{3ED149DF-8F06-4F11-B762-85B5A1C13734}" type="pres">
      <dgm:prSet presAssocID="{3D0140BA-328F-45F8-AC8F-15ADD0146315}" presName="rootComposite" presStyleCnt="0"/>
      <dgm:spPr/>
    </dgm:pt>
    <dgm:pt modelId="{28AECFEF-A52A-473E-AFC1-A23F42AECA69}" type="pres">
      <dgm:prSet presAssocID="{3D0140BA-328F-45F8-AC8F-15ADD0146315}" presName="rootText" presStyleLbl="node3" presStyleIdx="0" presStyleCnt="5" custScaleX="125487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83693F28-94DB-4585-A3A0-09E6172AF516}" type="pres">
      <dgm:prSet presAssocID="{3D0140BA-328F-45F8-AC8F-15ADD0146315}" presName="rootConnector" presStyleLbl="node3" presStyleIdx="0" presStyleCnt="5"/>
      <dgm:spPr/>
      <dgm:t>
        <a:bodyPr/>
        <a:lstStyle/>
        <a:p>
          <a:endParaRPr lang="tr-TR"/>
        </a:p>
      </dgm:t>
    </dgm:pt>
    <dgm:pt modelId="{0EA95D81-95C2-4FB4-A84A-7698C3B824A9}" type="pres">
      <dgm:prSet presAssocID="{3D0140BA-328F-45F8-AC8F-15ADD0146315}" presName="hierChild4" presStyleCnt="0"/>
      <dgm:spPr/>
    </dgm:pt>
    <dgm:pt modelId="{6B7A7276-3813-4A3C-B91F-54F82084592E}" type="pres">
      <dgm:prSet presAssocID="{34418D29-BA0B-471A-80C6-C3BB885ABEB6}" presName="Name37" presStyleLbl="parChTrans1D4" presStyleIdx="0" presStyleCnt="5" custSzX="254988" custSzY="846678"/>
      <dgm:spPr/>
      <dgm:t>
        <a:bodyPr/>
        <a:lstStyle/>
        <a:p>
          <a:endParaRPr lang="tr-TR"/>
        </a:p>
      </dgm:t>
    </dgm:pt>
    <dgm:pt modelId="{B14D26C8-F88C-4711-AA62-61DA328768E2}" type="pres">
      <dgm:prSet presAssocID="{B3DA462C-60EB-4D5D-AD48-9A4AAADD3CE3}" presName="hierRoot2" presStyleCnt="0">
        <dgm:presLayoutVars>
          <dgm:hierBranch val="init"/>
        </dgm:presLayoutVars>
      </dgm:prSet>
      <dgm:spPr/>
    </dgm:pt>
    <dgm:pt modelId="{C9A86953-F5EB-43AB-AE05-0E5D3B2D3EDA}" type="pres">
      <dgm:prSet presAssocID="{B3DA462C-60EB-4D5D-AD48-9A4AAADD3CE3}" presName="rootComposite" presStyleCnt="0"/>
      <dgm:spPr/>
    </dgm:pt>
    <dgm:pt modelId="{66E8B66E-2605-436F-B3F7-B1F883ECFDA8}" type="pres">
      <dgm:prSet presAssocID="{B3DA462C-60EB-4D5D-AD48-9A4AAADD3CE3}" presName="rootText" presStyleLbl="node4" presStyleIdx="0" presStyleCnt="5" custScaleX="126148" custScaleY="135872" custLinFactNeighborX="33191" custLinFactNeighborY="-608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5104F3D0-DA22-4C4D-8671-A74243129D10}" type="pres">
      <dgm:prSet presAssocID="{B3DA462C-60EB-4D5D-AD48-9A4AAADD3CE3}" presName="rootConnector" presStyleLbl="node4" presStyleIdx="0" presStyleCnt="5"/>
      <dgm:spPr/>
      <dgm:t>
        <a:bodyPr/>
        <a:lstStyle/>
        <a:p>
          <a:endParaRPr lang="tr-TR"/>
        </a:p>
      </dgm:t>
    </dgm:pt>
    <dgm:pt modelId="{7F1B5FA2-09D7-425D-B69C-4F09D4A50F69}" type="pres">
      <dgm:prSet presAssocID="{B3DA462C-60EB-4D5D-AD48-9A4AAADD3CE3}" presName="hierChild4" presStyleCnt="0"/>
      <dgm:spPr/>
    </dgm:pt>
    <dgm:pt modelId="{2FD6482A-CFC8-467C-8714-9D70FF46D8CA}" type="pres">
      <dgm:prSet presAssocID="{B3DA462C-60EB-4D5D-AD48-9A4AAADD3CE3}" presName="hierChild5" presStyleCnt="0"/>
      <dgm:spPr/>
    </dgm:pt>
    <dgm:pt modelId="{F5DF43D0-71FD-40E9-8378-BF3667E8503C}" type="pres">
      <dgm:prSet presAssocID="{3D0140BA-328F-45F8-AC8F-15ADD0146315}" presName="hierChild5" presStyleCnt="0"/>
      <dgm:spPr/>
    </dgm:pt>
    <dgm:pt modelId="{CC292E56-EE03-4C96-B080-BD8EF6D2397D}" type="pres">
      <dgm:prSet presAssocID="{F57919C4-4DAF-41DF-B04C-48A9D7F8C396}" presName="hierChild5" presStyleCnt="0"/>
      <dgm:spPr/>
    </dgm:pt>
    <dgm:pt modelId="{F8B8269B-178B-4428-9F41-80BE3985CA1E}" type="pres">
      <dgm:prSet presAssocID="{3F258523-15E3-4F0B-BA7F-70E92AD76C73}" presName="Name37" presStyleLbl="parChTrans1D2" presStyleIdx="1" presStyleCnt="6" custSzX="2025690" custSzY="1723966"/>
      <dgm:spPr/>
      <dgm:t>
        <a:bodyPr/>
        <a:lstStyle/>
        <a:p>
          <a:endParaRPr lang="tr-TR"/>
        </a:p>
      </dgm:t>
    </dgm:pt>
    <dgm:pt modelId="{6B488253-C307-48C9-8ECD-BDEF72B6A092}" type="pres">
      <dgm:prSet presAssocID="{CABEDEF7-BCE8-4166-BD66-AD966FCCBC01}" presName="hierRoot2" presStyleCnt="0">
        <dgm:presLayoutVars>
          <dgm:hierBranch val="init"/>
        </dgm:presLayoutVars>
      </dgm:prSet>
      <dgm:spPr/>
    </dgm:pt>
    <dgm:pt modelId="{9C7356B2-B4CA-4317-88A8-336D3F6A3A3C}" type="pres">
      <dgm:prSet presAssocID="{CABEDEF7-BCE8-4166-BD66-AD966FCCBC01}" presName="rootComposite" presStyleCnt="0"/>
      <dgm:spPr/>
    </dgm:pt>
    <dgm:pt modelId="{0975252B-07CA-43DE-896B-6F8D80F773B2}" type="pres">
      <dgm:prSet presAssocID="{CABEDEF7-BCE8-4166-BD66-AD966FCCBC01}" presName="rootText" presStyleLbl="node2" presStyleIdx="1" presStyleCnt="5" custScaleX="125487" custScaleY="135872" custLinFactNeighborX="2461" custLinFactNeighborY="332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8D1FD6C3-D6EB-49F1-A36F-BACF4F59DA9C}" type="pres">
      <dgm:prSet presAssocID="{CABEDEF7-BCE8-4166-BD66-AD966FCCBC01}" presName="rootConnector" presStyleLbl="node2" presStyleIdx="1" presStyleCnt="5"/>
      <dgm:spPr/>
      <dgm:t>
        <a:bodyPr/>
        <a:lstStyle/>
        <a:p>
          <a:endParaRPr lang="tr-TR"/>
        </a:p>
      </dgm:t>
    </dgm:pt>
    <dgm:pt modelId="{2E4B7BDF-52F3-4042-8D6F-6AAD49B7CC00}" type="pres">
      <dgm:prSet presAssocID="{CABEDEF7-BCE8-4166-BD66-AD966FCCBC01}" presName="hierChild4" presStyleCnt="0"/>
      <dgm:spPr/>
    </dgm:pt>
    <dgm:pt modelId="{60F24127-071E-4D3F-BE9C-EAB811229853}" type="pres">
      <dgm:prSet presAssocID="{14E6E091-B6F9-4877-A69C-0BFC52D5F86E}" presName="Name37" presStyleLbl="parChTrans1D3" presStyleIdx="1" presStyleCnt="5" custSzX="115349" custSzY="355917"/>
      <dgm:spPr/>
      <dgm:t>
        <a:bodyPr/>
        <a:lstStyle/>
        <a:p>
          <a:endParaRPr lang="tr-TR"/>
        </a:p>
      </dgm:t>
    </dgm:pt>
    <dgm:pt modelId="{2E5D97F6-1C47-420B-B5B2-D87AA99434E9}" type="pres">
      <dgm:prSet presAssocID="{9E5C440B-E9FF-449E-A81C-5A9D0CA8E428}" presName="hierRoot2" presStyleCnt="0">
        <dgm:presLayoutVars>
          <dgm:hierBranch val="init"/>
        </dgm:presLayoutVars>
      </dgm:prSet>
      <dgm:spPr/>
    </dgm:pt>
    <dgm:pt modelId="{6CD07619-7FB3-4579-8AF1-8959BD29C3E5}" type="pres">
      <dgm:prSet presAssocID="{9E5C440B-E9FF-449E-A81C-5A9D0CA8E428}" presName="rootComposite" presStyleCnt="0"/>
      <dgm:spPr/>
    </dgm:pt>
    <dgm:pt modelId="{7DBF6D39-9956-4B5F-98CE-E297E296A4A1}" type="pres">
      <dgm:prSet presAssocID="{9E5C440B-E9FF-449E-A81C-5A9D0CA8E428}" presName="rootText" presStyleLbl="node3" presStyleIdx="1" presStyleCnt="5" custScaleX="125487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2E50B700-313C-4A67-ADB5-F35F89F85064}" type="pres">
      <dgm:prSet presAssocID="{9E5C440B-E9FF-449E-A81C-5A9D0CA8E428}" presName="rootConnector" presStyleLbl="node3" presStyleIdx="1" presStyleCnt="5"/>
      <dgm:spPr/>
      <dgm:t>
        <a:bodyPr/>
        <a:lstStyle/>
        <a:p>
          <a:endParaRPr lang="tr-TR"/>
        </a:p>
      </dgm:t>
    </dgm:pt>
    <dgm:pt modelId="{1D8DF289-EC93-42A1-8B24-2C20BBE5FC12}" type="pres">
      <dgm:prSet presAssocID="{9E5C440B-E9FF-449E-A81C-5A9D0CA8E428}" presName="hierChild4" presStyleCnt="0"/>
      <dgm:spPr/>
    </dgm:pt>
    <dgm:pt modelId="{ADA19D92-2A1D-438E-8D76-B5D971F930C1}" type="pres">
      <dgm:prSet presAssocID="{90A602A3-9EBA-48D1-A6A0-4FCED9526750}" presName="Name37" presStyleLbl="parChTrans1D4" presStyleIdx="1" presStyleCnt="5" custSzX="254988" custSzY="846678"/>
      <dgm:spPr/>
      <dgm:t>
        <a:bodyPr/>
        <a:lstStyle/>
        <a:p>
          <a:endParaRPr lang="tr-TR"/>
        </a:p>
      </dgm:t>
    </dgm:pt>
    <dgm:pt modelId="{4254D074-CA20-452A-BD39-6201EFDF4F05}" type="pres">
      <dgm:prSet presAssocID="{765EF44B-31DC-407E-B3D9-E4046A03B382}" presName="hierRoot2" presStyleCnt="0">
        <dgm:presLayoutVars>
          <dgm:hierBranch val="init"/>
        </dgm:presLayoutVars>
      </dgm:prSet>
      <dgm:spPr/>
    </dgm:pt>
    <dgm:pt modelId="{335F81D6-EB3F-4959-B516-6B0C8205B532}" type="pres">
      <dgm:prSet presAssocID="{765EF44B-31DC-407E-B3D9-E4046A03B382}" presName="rootComposite" presStyleCnt="0"/>
      <dgm:spPr/>
    </dgm:pt>
    <dgm:pt modelId="{31E6167F-811D-4C52-BF75-6E1B7D4EBF89}" type="pres">
      <dgm:prSet presAssocID="{765EF44B-31DC-407E-B3D9-E4046A03B382}" presName="rootText" presStyleLbl="node4" presStyleIdx="1" presStyleCnt="5" custScaleX="126148" custScaleY="135872" custLinFactNeighborX="20967" custLinFactNeighborY="-608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DD9B8B28-836C-434B-B3F2-35628F41C6C3}" type="pres">
      <dgm:prSet presAssocID="{765EF44B-31DC-407E-B3D9-E4046A03B382}" presName="rootConnector" presStyleLbl="node4" presStyleIdx="1" presStyleCnt="5"/>
      <dgm:spPr/>
      <dgm:t>
        <a:bodyPr/>
        <a:lstStyle/>
        <a:p>
          <a:endParaRPr lang="tr-TR"/>
        </a:p>
      </dgm:t>
    </dgm:pt>
    <dgm:pt modelId="{95ACC434-E9D4-4552-A713-8575C1836690}" type="pres">
      <dgm:prSet presAssocID="{765EF44B-31DC-407E-B3D9-E4046A03B382}" presName="hierChild4" presStyleCnt="0"/>
      <dgm:spPr/>
    </dgm:pt>
    <dgm:pt modelId="{3C79FC1B-5F29-471A-B1AB-64B12498E8AB}" type="pres">
      <dgm:prSet presAssocID="{765EF44B-31DC-407E-B3D9-E4046A03B382}" presName="hierChild5" presStyleCnt="0"/>
      <dgm:spPr/>
    </dgm:pt>
    <dgm:pt modelId="{5711EB31-BB4A-4B45-8E6A-66956AFBA2A1}" type="pres">
      <dgm:prSet presAssocID="{9E5C440B-E9FF-449E-A81C-5A9D0CA8E428}" presName="hierChild5" presStyleCnt="0"/>
      <dgm:spPr/>
    </dgm:pt>
    <dgm:pt modelId="{A28BDBCB-8B2B-4E04-82AE-5B1B7F5A6395}" type="pres">
      <dgm:prSet presAssocID="{CABEDEF7-BCE8-4166-BD66-AD966FCCBC01}" presName="hierChild5" presStyleCnt="0"/>
      <dgm:spPr/>
    </dgm:pt>
    <dgm:pt modelId="{4DCF8412-1D8F-44FC-BF6A-DCB777B1E2C9}" type="pres">
      <dgm:prSet presAssocID="{84788764-FD63-4FBB-BCA5-364B62BDE901}" presName="Name37" presStyleLbl="parChTrans1D2" presStyleIdx="2" presStyleCnt="6" custSzX="115349" custSzY="1693357"/>
      <dgm:spPr/>
      <dgm:t>
        <a:bodyPr/>
        <a:lstStyle/>
        <a:p>
          <a:endParaRPr lang="tr-TR"/>
        </a:p>
      </dgm:t>
    </dgm:pt>
    <dgm:pt modelId="{252CC7FB-B87F-4894-A900-68751905039A}" type="pres">
      <dgm:prSet presAssocID="{887B7282-043B-43F5-8694-405BE211FA57}" presName="hierRoot2" presStyleCnt="0">
        <dgm:presLayoutVars>
          <dgm:hierBranch val="init"/>
        </dgm:presLayoutVars>
      </dgm:prSet>
      <dgm:spPr/>
    </dgm:pt>
    <dgm:pt modelId="{523EE463-AE52-41F6-A178-470093A17901}" type="pres">
      <dgm:prSet presAssocID="{887B7282-043B-43F5-8694-405BE211FA57}" presName="rootComposite" presStyleCnt="0"/>
      <dgm:spPr/>
    </dgm:pt>
    <dgm:pt modelId="{4AABA3AF-4150-4A7B-85AB-126A90387260}" type="pres">
      <dgm:prSet presAssocID="{887B7282-043B-43F5-8694-405BE211FA57}" presName="rootText" presStyleLbl="node2" presStyleIdx="2" presStyleCnt="5" custScaleX="125487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3A75E7EF-4C55-444D-8DBA-D0D483EBBF9B}" type="pres">
      <dgm:prSet presAssocID="{887B7282-043B-43F5-8694-405BE211FA57}" presName="rootConnector" presStyleLbl="node2" presStyleIdx="2" presStyleCnt="5"/>
      <dgm:spPr/>
      <dgm:t>
        <a:bodyPr/>
        <a:lstStyle/>
        <a:p>
          <a:endParaRPr lang="tr-TR"/>
        </a:p>
      </dgm:t>
    </dgm:pt>
    <dgm:pt modelId="{E644103B-4C8A-4C0A-AA09-663C8614704B}" type="pres">
      <dgm:prSet presAssocID="{887B7282-043B-43F5-8694-405BE211FA57}" presName="hierChild4" presStyleCnt="0"/>
      <dgm:spPr/>
    </dgm:pt>
    <dgm:pt modelId="{5BD5EEE6-828C-4048-B49B-50950723A6FC}" type="pres">
      <dgm:prSet presAssocID="{B4D1C2DF-A073-468B-BB08-8225BCBD1F30}" presName="Name37" presStyleLbl="parChTrans1D3" presStyleIdx="2" presStyleCnt="5" custSzX="115349" custSzY="386527"/>
      <dgm:spPr/>
      <dgm:t>
        <a:bodyPr/>
        <a:lstStyle/>
        <a:p>
          <a:endParaRPr lang="tr-TR"/>
        </a:p>
      </dgm:t>
    </dgm:pt>
    <dgm:pt modelId="{789D273E-5E57-4B4B-8A57-8EEAD34DB3DA}" type="pres">
      <dgm:prSet presAssocID="{793633E7-AC3C-4247-B5A3-37957704C6DA}" presName="hierRoot2" presStyleCnt="0">
        <dgm:presLayoutVars>
          <dgm:hierBranch val="init"/>
        </dgm:presLayoutVars>
      </dgm:prSet>
      <dgm:spPr/>
    </dgm:pt>
    <dgm:pt modelId="{B2FF1FFA-05FF-4347-9116-02E913E40FF7}" type="pres">
      <dgm:prSet presAssocID="{793633E7-AC3C-4247-B5A3-37957704C6DA}" presName="rootComposite" presStyleCnt="0"/>
      <dgm:spPr/>
    </dgm:pt>
    <dgm:pt modelId="{1117304C-8DB1-4D66-B3A5-5EEDCFEF62F5}" type="pres">
      <dgm:prSet presAssocID="{793633E7-AC3C-4247-B5A3-37957704C6DA}" presName="rootText" presStyleLbl="node3" presStyleIdx="2" presStyleCnt="5" custScaleX="125487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082768D-3B46-4671-A856-016F8E7FB144}" type="pres">
      <dgm:prSet presAssocID="{793633E7-AC3C-4247-B5A3-37957704C6DA}" presName="rootConnector" presStyleLbl="node3" presStyleIdx="2" presStyleCnt="5"/>
      <dgm:spPr/>
      <dgm:t>
        <a:bodyPr/>
        <a:lstStyle/>
        <a:p>
          <a:endParaRPr lang="tr-TR"/>
        </a:p>
      </dgm:t>
    </dgm:pt>
    <dgm:pt modelId="{C9726CFC-DEE8-482D-A48E-18F59C36D6E7}" type="pres">
      <dgm:prSet presAssocID="{793633E7-AC3C-4247-B5A3-37957704C6DA}" presName="hierChild4" presStyleCnt="0"/>
      <dgm:spPr/>
    </dgm:pt>
    <dgm:pt modelId="{A147F2BC-0193-47E1-9571-70FDF0000CD6}" type="pres">
      <dgm:prSet presAssocID="{9274DEC7-327F-4EDA-A23A-7E530061114E}" presName="Name37" presStyleLbl="parChTrans1D4" presStyleIdx="2" presStyleCnt="5" custSzX="254988" custSzY="846678"/>
      <dgm:spPr/>
      <dgm:t>
        <a:bodyPr/>
        <a:lstStyle/>
        <a:p>
          <a:endParaRPr lang="tr-TR"/>
        </a:p>
      </dgm:t>
    </dgm:pt>
    <dgm:pt modelId="{209AD530-97D7-44DD-B551-F5BA7BFAEC36}" type="pres">
      <dgm:prSet presAssocID="{0B94FF52-AED0-40F4-AF76-18F613789091}" presName="hierRoot2" presStyleCnt="0">
        <dgm:presLayoutVars>
          <dgm:hierBranch val="init"/>
        </dgm:presLayoutVars>
      </dgm:prSet>
      <dgm:spPr/>
    </dgm:pt>
    <dgm:pt modelId="{50D9672B-5A49-47FA-B8D5-BFF995EDC9F4}" type="pres">
      <dgm:prSet presAssocID="{0B94FF52-AED0-40F4-AF76-18F613789091}" presName="rootComposite" presStyleCnt="0"/>
      <dgm:spPr/>
    </dgm:pt>
    <dgm:pt modelId="{4972CE75-B913-48E3-A0C1-34DB02C1D919}" type="pres">
      <dgm:prSet presAssocID="{0B94FF52-AED0-40F4-AF76-18F613789091}" presName="rootText" presStyleLbl="node4" presStyleIdx="2" presStyleCnt="5" custScaleX="126148" custScaleY="135872" custLinFactNeighborX="15844" custLinFactNeighborY="-608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829E8DE2-F446-44A9-AFD1-3D10C983D047}" type="pres">
      <dgm:prSet presAssocID="{0B94FF52-AED0-40F4-AF76-18F613789091}" presName="rootConnector" presStyleLbl="node4" presStyleIdx="2" presStyleCnt="5"/>
      <dgm:spPr/>
      <dgm:t>
        <a:bodyPr/>
        <a:lstStyle/>
        <a:p>
          <a:endParaRPr lang="tr-TR"/>
        </a:p>
      </dgm:t>
    </dgm:pt>
    <dgm:pt modelId="{F0BD792F-25D4-4408-BA48-EA47DDC30E75}" type="pres">
      <dgm:prSet presAssocID="{0B94FF52-AED0-40F4-AF76-18F613789091}" presName="hierChild4" presStyleCnt="0"/>
      <dgm:spPr/>
    </dgm:pt>
    <dgm:pt modelId="{5F9991FA-FB5F-417E-9508-1B2DFD76AA61}" type="pres">
      <dgm:prSet presAssocID="{0B94FF52-AED0-40F4-AF76-18F613789091}" presName="hierChild5" presStyleCnt="0"/>
      <dgm:spPr/>
    </dgm:pt>
    <dgm:pt modelId="{8C3A4712-FBF2-4343-BD4C-291EDC7FC08E}" type="pres">
      <dgm:prSet presAssocID="{793633E7-AC3C-4247-B5A3-37957704C6DA}" presName="hierChild5" presStyleCnt="0"/>
      <dgm:spPr/>
    </dgm:pt>
    <dgm:pt modelId="{A36FABE5-79FA-4165-9744-9EB600DA024E}" type="pres">
      <dgm:prSet presAssocID="{887B7282-043B-43F5-8694-405BE211FA57}" presName="hierChild5" presStyleCnt="0"/>
      <dgm:spPr/>
    </dgm:pt>
    <dgm:pt modelId="{E394B808-B3A4-4846-B560-0CF2B824BBB4}" type="pres">
      <dgm:prSet presAssocID="{4D71F878-CBD3-421B-AF12-9E0C54333516}" presName="Name37" presStyleLbl="parChTrans1D2" presStyleIdx="3" presStyleCnt="6" custSzX="2067745" custSzY="1693357"/>
      <dgm:spPr/>
      <dgm:t>
        <a:bodyPr/>
        <a:lstStyle/>
        <a:p>
          <a:endParaRPr lang="tr-TR"/>
        </a:p>
      </dgm:t>
    </dgm:pt>
    <dgm:pt modelId="{AC091E15-39F7-45A0-9F82-2B33546FB201}" type="pres">
      <dgm:prSet presAssocID="{1FDA5666-DA15-42F7-8A2A-12CEB239C560}" presName="hierRoot2" presStyleCnt="0">
        <dgm:presLayoutVars>
          <dgm:hierBranch val="init"/>
        </dgm:presLayoutVars>
      </dgm:prSet>
      <dgm:spPr/>
    </dgm:pt>
    <dgm:pt modelId="{1C863BCC-29F2-4395-B199-CBA23323613B}" type="pres">
      <dgm:prSet presAssocID="{1FDA5666-DA15-42F7-8A2A-12CEB239C560}" presName="rootComposite" presStyleCnt="0"/>
      <dgm:spPr/>
    </dgm:pt>
    <dgm:pt modelId="{065336B1-56C2-4CFB-A7EE-47CE8A1BA75A}" type="pres">
      <dgm:prSet presAssocID="{1FDA5666-DA15-42F7-8A2A-12CEB239C560}" presName="rootText" presStyleLbl="node2" presStyleIdx="3" presStyleCnt="5" custScaleX="125487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2B978B4B-765B-4189-BF2D-4029550E66F6}" type="pres">
      <dgm:prSet presAssocID="{1FDA5666-DA15-42F7-8A2A-12CEB239C560}" presName="rootConnector" presStyleLbl="node2" presStyleIdx="3" presStyleCnt="5"/>
      <dgm:spPr/>
      <dgm:t>
        <a:bodyPr/>
        <a:lstStyle/>
        <a:p>
          <a:endParaRPr lang="tr-TR"/>
        </a:p>
      </dgm:t>
    </dgm:pt>
    <dgm:pt modelId="{1B6970D3-1338-4C2E-8163-7D8D64FC7A44}" type="pres">
      <dgm:prSet presAssocID="{1FDA5666-DA15-42F7-8A2A-12CEB239C560}" presName="hierChild4" presStyleCnt="0"/>
      <dgm:spPr/>
    </dgm:pt>
    <dgm:pt modelId="{149BA28D-D883-4B4E-8B9B-CA3C9BC28FAF}" type="pres">
      <dgm:prSet presAssocID="{5C65D862-403C-44DD-9310-5462DB8B985D}" presName="Name37" presStyleLbl="parChTrans1D3" presStyleIdx="3" presStyleCnt="5" custSzX="115349" custSzY="386527"/>
      <dgm:spPr/>
      <dgm:t>
        <a:bodyPr/>
        <a:lstStyle/>
        <a:p>
          <a:endParaRPr lang="tr-TR"/>
        </a:p>
      </dgm:t>
    </dgm:pt>
    <dgm:pt modelId="{8E0B83C6-C159-48CB-AFA9-381BAB10635E}" type="pres">
      <dgm:prSet presAssocID="{3D643B4A-0995-4AB7-A173-F15465CCA238}" presName="hierRoot2" presStyleCnt="0">
        <dgm:presLayoutVars>
          <dgm:hierBranch val="init"/>
        </dgm:presLayoutVars>
      </dgm:prSet>
      <dgm:spPr/>
    </dgm:pt>
    <dgm:pt modelId="{5AF83EC6-2F89-492E-A81F-FE21F3DA492F}" type="pres">
      <dgm:prSet presAssocID="{3D643B4A-0995-4AB7-A173-F15465CCA238}" presName="rootComposite" presStyleCnt="0"/>
      <dgm:spPr/>
    </dgm:pt>
    <dgm:pt modelId="{00CC5B56-169B-4897-966F-1DD2A4136935}" type="pres">
      <dgm:prSet presAssocID="{3D643B4A-0995-4AB7-A173-F15465CCA238}" presName="rootText" presStyleLbl="node3" presStyleIdx="3" presStyleCnt="5" custScaleX="125487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AB5BB556-2D1B-4107-86FB-CFBCC86EB81F}" type="pres">
      <dgm:prSet presAssocID="{3D643B4A-0995-4AB7-A173-F15465CCA238}" presName="rootConnector" presStyleLbl="node3" presStyleIdx="3" presStyleCnt="5"/>
      <dgm:spPr/>
      <dgm:t>
        <a:bodyPr/>
        <a:lstStyle/>
        <a:p>
          <a:endParaRPr lang="tr-TR"/>
        </a:p>
      </dgm:t>
    </dgm:pt>
    <dgm:pt modelId="{52520A45-4E0C-4065-9A2C-A9F31B73F266}" type="pres">
      <dgm:prSet presAssocID="{3D643B4A-0995-4AB7-A173-F15465CCA238}" presName="hierChild4" presStyleCnt="0"/>
      <dgm:spPr/>
    </dgm:pt>
    <dgm:pt modelId="{1A1EE79A-2D65-47B7-B8C0-5430EAF9D77D}" type="pres">
      <dgm:prSet presAssocID="{D775A721-E111-4CF4-AEA6-D3520A8044F0}" presName="Name37" presStyleLbl="parChTrans1D4" presStyleIdx="3" presStyleCnt="5" custSzX="254988" custSzY="846678"/>
      <dgm:spPr/>
      <dgm:t>
        <a:bodyPr/>
        <a:lstStyle/>
        <a:p>
          <a:endParaRPr lang="tr-TR"/>
        </a:p>
      </dgm:t>
    </dgm:pt>
    <dgm:pt modelId="{A33521A7-F4AC-43F1-B2C5-9E506EA5FFB0}" type="pres">
      <dgm:prSet presAssocID="{AF7D728F-5846-406A-AD38-C3496A0F87EC}" presName="hierRoot2" presStyleCnt="0">
        <dgm:presLayoutVars>
          <dgm:hierBranch val="init"/>
        </dgm:presLayoutVars>
      </dgm:prSet>
      <dgm:spPr/>
    </dgm:pt>
    <dgm:pt modelId="{65819E78-5AA4-46CF-BCBE-6F6D86BE89BA}" type="pres">
      <dgm:prSet presAssocID="{AF7D728F-5846-406A-AD38-C3496A0F87EC}" presName="rootComposite" presStyleCnt="0"/>
      <dgm:spPr/>
    </dgm:pt>
    <dgm:pt modelId="{A6625E01-A36A-41A9-A4B6-D7C80BC6E8FA}" type="pres">
      <dgm:prSet presAssocID="{AF7D728F-5846-406A-AD38-C3496A0F87EC}" presName="rootText" presStyleLbl="node4" presStyleIdx="3" presStyleCnt="5" custScaleX="126148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43806814-E7E9-407C-87BC-A6C1706980A3}" type="pres">
      <dgm:prSet presAssocID="{AF7D728F-5846-406A-AD38-C3496A0F87EC}" presName="rootConnector" presStyleLbl="node4" presStyleIdx="3" presStyleCnt="5"/>
      <dgm:spPr/>
      <dgm:t>
        <a:bodyPr/>
        <a:lstStyle/>
        <a:p>
          <a:endParaRPr lang="tr-TR"/>
        </a:p>
      </dgm:t>
    </dgm:pt>
    <dgm:pt modelId="{6962F958-4E00-4B5A-8AC9-0F994AF4C114}" type="pres">
      <dgm:prSet presAssocID="{AF7D728F-5846-406A-AD38-C3496A0F87EC}" presName="hierChild4" presStyleCnt="0"/>
      <dgm:spPr/>
    </dgm:pt>
    <dgm:pt modelId="{EF277E71-FDFA-4D1D-99B0-743E1EC22992}" type="pres">
      <dgm:prSet presAssocID="{AF7D728F-5846-406A-AD38-C3496A0F87EC}" presName="hierChild5" presStyleCnt="0"/>
      <dgm:spPr/>
    </dgm:pt>
    <dgm:pt modelId="{4E5252EE-A408-4463-A038-5EC7CCEBCB1C}" type="pres">
      <dgm:prSet presAssocID="{3D643B4A-0995-4AB7-A173-F15465CCA238}" presName="hierChild5" presStyleCnt="0"/>
      <dgm:spPr/>
    </dgm:pt>
    <dgm:pt modelId="{3E0D5804-4783-49D5-847F-8DA044C3AF8D}" type="pres">
      <dgm:prSet presAssocID="{1FDA5666-DA15-42F7-8A2A-12CEB239C560}" presName="hierChild5" presStyleCnt="0"/>
      <dgm:spPr/>
    </dgm:pt>
    <dgm:pt modelId="{0AD4EECC-3288-42F5-B6C2-FF122C25932B}" type="pres">
      <dgm:prSet presAssocID="{3DDC10F5-2684-4B11-B53D-3891CE289F42}" presName="Name37" presStyleLbl="parChTrans1D2" presStyleIdx="4" presStyleCnt="6" custSzX="4135491" custSzY="1693357"/>
      <dgm:spPr/>
      <dgm:t>
        <a:bodyPr/>
        <a:lstStyle/>
        <a:p>
          <a:endParaRPr lang="tr-TR"/>
        </a:p>
      </dgm:t>
    </dgm:pt>
    <dgm:pt modelId="{1B0602F8-598B-411F-B8B2-DC9A39C99FDE}" type="pres">
      <dgm:prSet presAssocID="{0FA27C5E-221A-4383-B3E8-9E1B76D9A681}" presName="hierRoot2" presStyleCnt="0">
        <dgm:presLayoutVars>
          <dgm:hierBranch val="init"/>
        </dgm:presLayoutVars>
      </dgm:prSet>
      <dgm:spPr/>
    </dgm:pt>
    <dgm:pt modelId="{EA8457CD-4EF1-4467-BDA7-A3A687F7C0BD}" type="pres">
      <dgm:prSet presAssocID="{0FA27C5E-221A-4383-B3E8-9E1B76D9A681}" presName="rootComposite" presStyleCnt="0"/>
      <dgm:spPr/>
    </dgm:pt>
    <dgm:pt modelId="{4E3FBB45-E3AC-415E-94C5-EE8F243E7897}" type="pres">
      <dgm:prSet presAssocID="{0FA27C5E-221A-4383-B3E8-9E1B76D9A681}" presName="rootText" presStyleLbl="node2" presStyleIdx="4" presStyleCnt="5" custScaleX="125487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C1D9C7C3-8018-4CF0-B426-B4DA50977FA5}" type="pres">
      <dgm:prSet presAssocID="{0FA27C5E-221A-4383-B3E8-9E1B76D9A681}" presName="rootConnector" presStyleLbl="node2" presStyleIdx="4" presStyleCnt="5"/>
      <dgm:spPr/>
      <dgm:t>
        <a:bodyPr/>
        <a:lstStyle/>
        <a:p>
          <a:endParaRPr lang="tr-TR"/>
        </a:p>
      </dgm:t>
    </dgm:pt>
    <dgm:pt modelId="{80B7AB28-5F4C-4C98-AEA4-7A01D4492009}" type="pres">
      <dgm:prSet presAssocID="{0FA27C5E-221A-4383-B3E8-9E1B76D9A681}" presName="hierChild4" presStyleCnt="0"/>
      <dgm:spPr/>
    </dgm:pt>
    <dgm:pt modelId="{6F2D58AF-95D4-4CCE-8249-511E7E58DA64}" type="pres">
      <dgm:prSet presAssocID="{BEC22770-EE9C-4B2E-8891-44BFD8145ED8}" presName="Name37" presStyleLbl="parChTrans1D3" presStyleIdx="4" presStyleCnt="5" custSzX="115349" custSzY="386527"/>
      <dgm:spPr/>
      <dgm:t>
        <a:bodyPr/>
        <a:lstStyle/>
        <a:p>
          <a:endParaRPr lang="tr-TR"/>
        </a:p>
      </dgm:t>
    </dgm:pt>
    <dgm:pt modelId="{69A1B7F2-9667-4009-B41E-276D16D047C8}" type="pres">
      <dgm:prSet presAssocID="{C8827B56-70ED-43C0-BA86-689D3C246F12}" presName="hierRoot2" presStyleCnt="0">
        <dgm:presLayoutVars>
          <dgm:hierBranch val="init"/>
        </dgm:presLayoutVars>
      </dgm:prSet>
      <dgm:spPr/>
    </dgm:pt>
    <dgm:pt modelId="{67827660-0212-4138-AF42-328D71E2E4F1}" type="pres">
      <dgm:prSet presAssocID="{C8827B56-70ED-43C0-BA86-689D3C246F12}" presName="rootComposite" presStyleCnt="0"/>
      <dgm:spPr/>
    </dgm:pt>
    <dgm:pt modelId="{11D084B2-8129-4407-836F-1F2AC7638C9F}" type="pres">
      <dgm:prSet presAssocID="{C8827B56-70ED-43C0-BA86-689D3C246F12}" presName="rootText" presStyleLbl="node3" presStyleIdx="4" presStyleCnt="5" custScaleX="125487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CEE6700A-67E1-4E86-913D-09EE6BF9C295}" type="pres">
      <dgm:prSet presAssocID="{C8827B56-70ED-43C0-BA86-689D3C246F12}" presName="rootConnector" presStyleLbl="node3" presStyleIdx="4" presStyleCnt="5"/>
      <dgm:spPr/>
      <dgm:t>
        <a:bodyPr/>
        <a:lstStyle/>
        <a:p>
          <a:endParaRPr lang="tr-TR"/>
        </a:p>
      </dgm:t>
    </dgm:pt>
    <dgm:pt modelId="{29242F3B-5136-4AAB-B3BC-F245DBF588F5}" type="pres">
      <dgm:prSet presAssocID="{C8827B56-70ED-43C0-BA86-689D3C246F12}" presName="hierChild4" presStyleCnt="0"/>
      <dgm:spPr/>
    </dgm:pt>
    <dgm:pt modelId="{0A19399E-F7A9-4EED-9A8C-6189B7D51140}" type="pres">
      <dgm:prSet presAssocID="{71311139-FF4E-4BD0-BF84-7DAC28837774}" presName="Name37" presStyleLbl="parChTrans1D4" presStyleIdx="4" presStyleCnt="5" custSzX="254988" custSzY="846678"/>
      <dgm:spPr/>
      <dgm:t>
        <a:bodyPr/>
        <a:lstStyle/>
        <a:p>
          <a:endParaRPr lang="tr-TR"/>
        </a:p>
      </dgm:t>
    </dgm:pt>
    <dgm:pt modelId="{8F26F0DF-9741-4EC1-9E07-26597E3570B6}" type="pres">
      <dgm:prSet presAssocID="{379FE36B-0C4A-4F7A-944E-C4E821B4FC36}" presName="hierRoot2" presStyleCnt="0">
        <dgm:presLayoutVars>
          <dgm:hierBranch val="init"/>
        </dgm:presLayoutVars>
      </dgm:prSet>
      <dgm:spPr/>
    </dgm:pt>
    <dgm:pt modelId="{56432AD6-6211-448C-90C5-B7CC02F2A8E8}" type="pres">
      <dgm:prSet presAssocID="{379FE36B-0C4A-4F7A-944E-C4E821B4FC36}" presName="rootComposite" presStyleCnt="0"/>
      <dgm:spPr/>
    </dgm:pt>
    <dgm:pt modelId="{EA254961-9D95-4FD8-BADC-BC0ECA25492D}" type="pres">
      <dgm:prSet presAssocID="{379FE36B-0C4A-4F7A-944E-C4E821B4FC36}" presName="rootText" presStyleLbl="node4" presStyleIdx="4" presStyleCnt="5" custScaleX="126148" custScaleY="135872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E714CA4D-8836-4FE4-ADC8-8FD6B93149C7}" type="pres">
      <dgm:prSet presAssocID="{379FE36B-0C4A-4F7A-944E-C4E821B4FC36}" presName="rootConnector" presStyleLbl="node4" presStyleIdx="4" presStyleCnt="5"/>
      <dgm:spPr/>
      <dgm:t>
        <a:bodyPr/>
        <a:lstStyle/>
        <a:p>
          <a:endParaRPr lang="tr-TR"/>
        </a:p>
      </dgm:t>
    </dgm:pt>
    <dgm:pt modelId="{43302EA1-E711-4FD4-8CEB-2B06C0D0BC02}" type="pres">
      <dgm:prSet presAssocID="{379FE36B-0C4A-4F7A-944E-C4E821B4FC36}" presName="hierChild4" presStyleCnt="0"/>
      <dgm:spPr/>
    </dgm:pt>
    <dgm:pt modelId="{B6B9D2BA-EB74-4222-8EE7-90B8C6493EAC}" type="pres">
      <dgm:prSet presAssocID="{379FE36B-0C4A-4F7A-944E-C4E821B4FC36}" presName="hierChild5" presStyleCnt="0"/>
      <dgm:spPr/>
    </dgm:pt>
    <dgm:pt modelId="{8174C72B-B313-4563-B36F-6781C3FD70EF}" type="pres">
      <dgm:prSet presAssocID="{C8827B56-70ED-43C0-BA86-689D3C246F12}" presName="hierChild5" presStyleCnt="0"/>
      <dgm:spPr/>
    </dgm:pt>
    <dgm:pt modelId="{0E5891CD-34A1-4F11-B954-EF624DA5BD5B}" type="pres">
      <dgm:prSet presAssocID="{0FA27C5E-221A-4383-B3E8-9E1B76D9A681}" presName="hierChild5" presStyleCnt="0"/>
      <dgm:spPr/>
    </dgm:pt>
    <dgm:pt modelId="{2E9F46E9-DD42-42C8-8837-312D191DAC7B}" type="pres">
      <dgm:prSet presAssocID="{38618124-DEA4-4941-A73A-BA3293E09E07}" presName="hierChild3" presStyleCnt="0"/>
      <dgm:spPr/>
    </dgm:pt>
    <dgm:pt modelId="{25080634-BCBF-4B85-8BD5-D471976D0F4A}" type="pres">
      <dgm:prSet presAssocID="{CAADAE72-4112-43C2-993B-094A46643FF0}" presName="Name111" presStyleLbl="parChTrans1D2" presStyleIdx="5" presStyleCnt="6" custSzX="179432" custSzY="846678"/>
      <dgm:spPr/>
      <dgm:t>
        <a:bodyPr/>
        <a:lstStyle/>
        <a:p>
          <a:endParaRPr lang="tr-TR"/>
        </a:p>
      </dgm:t>
    </dgm:pt>
    <dgm:pt modelId="{0EBFF9E0-9BBB-4293-AD37-247B1AE93D26}" type="pres">
      <dgm:prSet presAssocID="{8541A44A-4545-4BF6-91F8-64F157D7CBAD}" presName="hierRoot3" presStyleCnt="0">
        <dgm:presLayoutVars>
          <dgm:hierBranch val="init"/>
        </dgm:presLayoutVars>
      </dgm:prSet>
      <dgm:spPr/>
    </dgm:pt>
    <dgm:pt modelId="{DC3902A3-A551-48FF-9FE8-9C302212A800}" type="pres">
      <dgm:prSet presAssocID="{8541A44A-4545-4BF6-91F8-64F157D7CBAD}" presName="rootComposite3" presStyleCnt="0"/>
      <dgm:spPr/>
    </dgm:pt>
    <dgm:pt modelId="{337BD58A-F5CC-43A6-907B-3E4DE13F3FE8}" type="pres">
      <dgm:prSet presAssocID="{8541A44A-4545-4BF6-91F8-64F157D7CBAD}" presName="rootText3" presStyleLbl="asst1" presStyleIdx="0" presStyleCnt="1" custFlipVert="0" custScaleX="395426" custScaleY="81738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207908BA-D818-4936-8CEC-36382F64C2BD}" type="pres">
      <dgm:prSet presAssocID="{8541A44A-4545-4BF6-91F8-64F157D7CBAD}" presName="rootConnector3" presStyleLbl="asst1" presStyleIdx="0" presStyleCnt="1"/>
      <dgm:spPr/>
      <dgm:t>
        <a:bodyPr/>
        <a:lstStyle/>
        <a:p>
          <a:endParaRPr lang="tr-TR"/>
        </a:p>
      </dgm:t>
    </dgm:pt>
    <dgm:pt modelId="{C20E0794-58DD-4503-ABAF-19B198190D86}" type="pres">
      <dgm:prSet presAssocID="{8541A44A-4545-4BF6-91F8-64F157D7CBAD}" presName="hierChild6" presStyleCnt="0"/>
      <dgm:spPr/>
    </dgm:pt>
    <dgm:pt modelId="{BD0C6C55-1908-4219-B2C5-C614A837C334}" type="pres">
      <dgm:prSet presAssocID="{8541A44A-4545-4BF6-91F8-64F157D7CBAD}" presName="hierChild7" presStyleCnt="0"/>
      <dgm:spPr/>
    </dgm:pt>
    <dgm:pt modelId="{C8780A8A-9A71-4C50-82A3-6D816E87ED34}" type="pres">
      <dgm:prSet presAssocID="{0451C730-3388-4543-B54E-1C2C8B0E4241}" presName="hierRoot1" presStyleCnt="0">
        <dgm:presLayoutVars>
          <dgm:hierBranch val="init"/>
        </dgm:presLayoutVars>
      </dgm:prSet>
      <dgm:spPr/>
    </dgm:pt>
    <dgm:pt modelId="{3B8FF17A-7244-4BBA-81EB-49C4DE900B8F}" type="pres">
      <dgm:prSet presAssocID="{0451C730-3388-4543-B54E-1C2C8B0E4241}" presName="rootComposite1" presStyleCnt="0"/>
      <dgm:spPr/>
    </dgm:pt>
    <dgm:pt modelId="{66AEE69C-F797-4F30-AB3B-EF8704D64891}" type="pres">
      <dgm:prSet presAssocID="{0451C730-3388-4543-B54E-1C2C8B0E4241}" presName="rootText1" presStyleLbl="node0" presStyleIdx="1" presStyleCnt="2" custScaleX="104255" custScaleY="135872" custLinFactX="-204373" custLinFactY="300000" custLinFactNeighborX="-300000" custLinFactNeighborY="369530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9B9F160F-F1CD-4D23-9EF9-C0DD5532058D}" type="pres">
      <dgm:prSet presAssocID="{0451C730-3388-4543-B54E-1C2C8B0E4241}" presName="rootConnector1" presStyleLbl="node1" presStyleIdx="0" presStyleCnt="0"/>
      <dgm:spPr/>
      <dgm:t>
        <a:bodyPr/>
        <a:lstStyle/>
        <a:p>
          <a:endParaRPr lang="tr-TR"/>
        </a:p>
      </dgm:t>
    </dgm:pt>
    <dgm:pt modelId="{33C9ADAE-9E95-4505-9A3E-25C4B5CCB950}" type="pres">
      <dgm:prSet presAssocID="{0451C730-3388-4543-B54E-1C2C8B0E4241}" presName="hierChild2" presStyleCnt="0"/>
      <dgm:spPr/>
    </dgm:pt>
    <dgm:pt modelId="{ABE66960-853B-431A-916F-993E50608C36}" type="pres">
      <dgm:prSet presAssocID="{0451C730-3388-4543-B54E-1C2C8B0E4241}" presName="hierChild3" presStyleCnt="0"/>
      <dgm:spPr/>
    </dgm:pt>
  </dgm:ptLst>
  <dgm:cxnLst>
    <dgm:cxn modelId="{E78C4830-100B-4AA3-B6F5-1EC137AB2DF0}" type="presOf" srcId="{1FDA5666-DA15-42F7-8A2A-12CEB239C560}" destId="{065336B1-56C2-4CFB-A7EE-47CE8A1BA75A}" srcOrd="0" destOrd="0" presId="urn:microsoft.com/office/officeart/2005/8/layout/orgChart1"/>
    <dgm:cxn modelId="{2B8F710C-8F60-4359-8615-45EC0E4D3230}" srcId="{0FA27C5E-221A-4383-B3E8-9E1B76D9A681}" destId="{C8827B56-70ED-43C0-BA86-689D3C246F12}" srcOrd="0" destOrd="0" parTransId="{BEC22770-EE9C-4B2E-8891-44BFD8145ED8}" sibTransId="{695E7439-FD7A-406B-A141-EB7E71FA248F}"/>
    <dgm:cxn modelId="{7BA7E506-27B9-4DC6-9495-EDC7897CD884}" type="presOf" srcId="{BEC22770-EE9C-4B2E-8891-44BFD8145ED8}" destId="{6F2D58AF-95D4-4CCE-8249-511E7E58DA64}" srcOrd="0" destOrd="0" presId="urn:microsoft.com/office/officeart/2005/8/layout/orgChart1"/>
    <dgm:cxn modelId="{143DBB10-6048-41C1-824D-028517EDBD03}" srcId="{3D0140BA-328F-45F8-AC8F-15ADD0146315}" destId="{B3DA462C-60EB-4D5D-AD48-9A4AAADD3CE3}" srcOrd="0" destOrd="0" parTransId="{34418D29-BA0B-471A-80C6-C3BB885ABEB6}" sibTransId="{24DACB32-D26F-4470-B045-0F02785B1494}"/>
    <dgm:cxn modelId="{FC9CDE7D-A2AE-4EE0-A659-10BB54F73109}" type="presOf" srcId="{379FE36B-0C4A-4F7A-944E-C4E821B4FC36}" destId="{E714CA4D-8836-4FE4-ADC8-8FD6B93149C7}" srcOrd="1" destOrd="0" presId="urn:microsoft.com/office/officeart/2005/8/layout/orgChart1"/>
    <dgm:cxn modelId="{6C85BAC3-F7D8-4A99-90BC-22335498999F}" srcId="{CABEDEF7-BCE8-4166-BD66-AD966FCCBC01}" destId="{9E5C440B-E9FF-449E-A81C-5A9D0CA8E428}" srcOrd="0" destOrd="0" parTransId="{14E6E091-B6F9-4877-A69C-0BFC52D5F86E}" sibTransId="{CD2112CF-5862-4379-86F6-05A7F7D80FEA}"/>
    <dgm:cxn modelId="{34231351-CB80-4B0B-88F0-7C9B8DCD74DF}" type="presOf" srcId="{AF7D728F-5846-406A-AD38-C3496A0F87EC}" destId="{A6625E01-A36A-41A9-A4B6-D7C80BC6E8FA}" srcOrd="0" destOrd="0" presId="urn:microsoft.com/office/officeart/2005/8/layout/orgChart1"/>
    <dgm:cxn modelId="{1027C5FA-1453-4F34-8D01-FE18F4C09C29}" srcId="{F57919C4-4DAF-41DF-B04C-48A9D7F8C396}" destId="{3D0140BA-328F-45F8-AC8F-15ADD0146315}" srcOrd="0" destOrd="0" parTransId="{5242DA47-8304-451F-8D28-DA6382080A14}" sibTransId="{370C3DAB-8DF2-42F1-B2FC-AC3848921E05}"/>
    <dgm:cxn modelId="{694B59D7-4489-47F2-91D4-FD6D164E3C72}" type="presOf" srcId="{793633E7-AC3C-4247-B5A3-37957704C6DA}" destId="{1117304C-8DB1-4D66-B3A5-5EEDCFEF62F5}" srcOrd="0" destOrd="0" presId="urn:microsoft.com/office/officeart/2005/8/layout/orgChart1"/>
    <dgm:cxn modelId="{922585B5-37BC-4508-BB09-813946157EFC}" type="presOf" srcId="{887B7282-043B-43F5-8694-405BE211FA57}" destId="{4AABA3AF-4150-4A7B-85AB-126A90387260}" srcOrd="0" destOrd="0" presId="urn:microsoft.com/office/officeart/2005/8/layout/orgChart1"/>
    <dgm:cxn modelId="{5D3FA029-C977-46F8-BD74-242164C35EAA}" srcId="{38618124-DEA4-4941-A73A-BA3293E09E07}" destId="{1FDA5666-DA15-42F7-8A2A-12CEB239C560}" srcOrd="4" destOrd="0" parTransId="{4D71F878-CBD3-421B-AF12-9E0C54333516}" sibTransId="{0B952CEA-2339-4657-BEFF-8DAD2B4770B0}"/>
    <dgm:cxn modelId="{8DB22BBD-C783-4EE2-ADB0-EB0332458F2B}" type="presOf" srcId="{3D0140BA-328F-45F8-AC8F-15ADD0146315}" destId="{83693F28-94DB-4585-A3A0-09E6172AF516}" srcOrd="1" destOrd="0" presId="urn:microsoft.com/office/officeart/2005/8/layout/orgChart1"/>
    <dgm:cxn modelId="{6405F2F0-A8C5-467A-9575-C6D146D02045}" type="presOf" srcId="{379FE36B-0C4A-4F7A-944E-C4E821B4FC36}" destId="{EA254961-9D95-4FD8-BADC-BC0ECA25492D}" srcOrd="0" destOrd="0" presId="urn:microsoft.com/office/officeart/2005/8/layout/orgChart1"/>
    <dgm:cxn modelId="{3CBD09D0-8F36-4B14-A4BE-F29C1E1BE75E}" type="presOf" srcId="{5242DA47-8304-451F-8D28-DA6382080A14}" destId="{55669A7B-D78B-4913-9DA1-A0135AA2ABF8}" srcOrd="0" destOrd="0" presId="urn:microsoft.com/office/officeart/2005/8/layout/orgChart1"/>
    <dgm:cxn modelId="{5DF48B3E-0CD3-46F3-BD2E-354F2C5709EA}" srcId="{3D643B4A-0995-4AB7-A173-F15465CCA238}" destId="{AF7D728F-5846-406A-AD38-C3496A0F87EC}" srcOrd="0" destOrd="0" parTransId="{D775A721-E111-4CF4-AEA6-D3520A8044F0}" sibTransId="{E01416BB-1697-4289-BB31-C5129C964227}"/>
    <dgm:cxn modelId="{2EBA6EC7-E192-4799-8E05-C7D93FB340F6}" srcId="{793633E7-AC3C-4247-B5A3-37957704C6DA}" destId="{0B94FF52-AED0-40F4-AF76-18F613789091}" srcOrd="0" destOrd="0" parTransId="{9274DEC7-327F-4EDA-A23A-7E530061114E}" sibTransId="{0B43ACE0-8031-4031-B16F-32AA1BAC014C}"/>
    <dgm:cxn modelId="{A4F3EC0D-0CC4-4928-8FEE-C9DA4C31F29A}" type="presOf" srcId="{71311139-FF4E-4BD0-BF84-7DAC28837774}" destId="{0A19399E-F7A9-4EED-9A8C-6189B7D51140}" srcOrd="0" destOrd="0" presId="urn:microsoft.com/office/officeart/2005/8/layout/orgChart1"/>
    <dgm:cxn modelId="{E75CD91F-E9EE-4B10-BF80-AC5B4F13992A}" type="presOf" srcId="{793633E7-AC3C-4247-B5A3-37957704C6DA}" destId="{F082768D-3B46-4671-A856-016F8E7FB144}" srcOrd="1" destOrd="0" presId="urn:microsoft.com/office/officeart/2005/8/layout/orgChart1"/>
    <dgm:cxn modelId="{F8027DFE-FED8-4C58-9701-FF79F815B42E}" type="presOf" srcId="{9E5C440B-E9FF-449E-A81C-5A9D0CA8E428}" destId="{7DBF6D39-9956-4B5F-98CE-E297E296A4A1}" srcOrd="0" destOrd="0" presId="urn:microsoft.com/office/officeart/2005/8/layout/orgChart1"/>
    <dgm:cxn modelId="{3DE495C0-36AF-4D6A-98D0-C4B8F3A447A6}" srcId="{1FDA5666-DA15-42F7-8A2A-12CEB239C560}" destId="{3D643B4A-0995-4AB7-A173-F15465CCA238}" srcOrd="0" destOrd="0" parTransId="{5C65D862-403C-44DD-9310-5462DB8B985D}" sibTransId="{9F235047-8E9B-4600-A378-279035207E15}"/>
    <dgm:cxn modelId="{941CB644-986A-4C38-858B-4F07A4D30664}" srcId="{C8827B56-70ED-43C0-BA86-689D3C246F12}" destId="{379FE36B-0C4A-4F7A-944E-C4E821B4FC36}" srcOrd="0" destOrd="0" parTransId="{71311139-FF4E-4BD0-BF84-7DAC28837774}" sibTransId="{FF85C0D1-6007-47A5-A13A-283B10F7EE9B}"/>
    <dgm:cxn modelId="{66724857-CE47-4696-BA8B-C5962D0FE076}" type="presOf" srcId="{B3DA462C-60EB-4D5D-AD48-9A4AAADD3CE3}" destId="{66E8B66E-2605-436F-B3F7-B1F883ECFDA8}" srcOrd="0" destOrd="0" presId="urn:microsoft.com/office/officeart/2005/8/layout/orgChart1"/>
    <dgm:cxn modelId="{A050355B-817D-4C1B-9486-277C91B55761}" srcId="{38618124-DEA4-4941-A73A-BA3293E09E07}" destId="{F57919C4-4DAF-41DF-B04C-48A9D7F8C396}" srcOrd="1" destOrd="0" parTransId="{E4F3A538-2BD1-42D5-A0F5-E4735EC96F3D}" sibTransId="{4BE4CA4E-89A6-4665-B1F7-66FA0CB635D7}"/>
    <dgm:cxn modelId="{68FFB9D0-2591-4F56-816C-A8CF2E15EC5F}" type="presOf" srcId="{3D0140BA-328F-45F8-AC8F-15ADD0146315}" destId="{28AECFEF-A52A-473E-AFC1-A23F42AECA69}" srcOrd="0" destOrd="0" presId="urn:microsoft.com/office/officeart/2005/8/layout/orgChart1"/>
    <dgm:cxn modelId="{3BFAE578-C38B-42CF-B784-B895B086B80B}" type="presOf" srcId="{14E6E091-B6F9-4877-A69C-0BFC52D5F86E}" destId="{60F24127-071E-4D3F-BE9C-EAB811229853}" srcOrd="0" destOrd="0" presId="urn:microsoft.com/office/officeart/2005/8/layout/orgChart1"/>
    <dgm:cxn modelId="{52CCEB2E-214C-4769-8245-11AA1A312FC6}" type="presOf" srcId="{34418D29-BA0B-471A-80C6-C3BB885ABEB6}" destId="{6B7A7276-3813-4A3C-B91F-54F82084592E}" srcOrd="0" destOrd="0" presId="urn:microsoft.com/office/officeart/2005/8/layout/orgChart1"/>
    <dgm:cxn modelId="{078AD9E5-6002-41C1-A028-62BD2E30ACE8}" type="presOf" srcId="{CABEDEF7-BCE8-4166-BD66-AD966FCCBC01}" destId="{8D1FD6C3-D6EB-49F1-A36F-BACF4F59DA9C}" srcOrd="1" destOrd="0" presId="urn:microsoft.com/office/officeart/2005/8/layout/orgChart1"/>
    <dgm:cxn modelId="{4E3FCD89-E704-4B8C-BB58-BB07FC92D0EA}" type="presOf" srcId="{0B94FF52-AED0-40F4-AF76-18F613789091}" destId="{4972CE75-B913-48E3-A0C1-34DB02C1D919}" srcOrd="0" destOrd="0" presId="urn:microsoft.com/office/officeart/2005/8/layout/orgChart1"/>
    <dgm:cxn modelId="{298FE0AF-ACD3-43BF-B838-7DD21FB7EBC2}" type="presOf" srcId="{4D71F878-CBD3-421B-AF12-9E0C54333516}" destId="{E394B808-B3A4-4846-B560-0CF2B824BBB4}" srcOrd="0" destOrd="0" presId="urn:microsoft.com/office/officeart/2005/8/layout/orgChart1"/>
    <dgm:cxn modelId="{DFE0AF43-9994-4F43-BBB5-98C89E8AB545}" type="presOf" srcId="{0FA27C5E-221A-4383-B3E8-9E1B76D9A681}" destId="{4E3FBB45-E3AC-415E-94C5-EE8F243E7897}" srcOrd="0" destOrd="0" presId="urn:microsoft.com/office/officeart/2005/8/layout/orgChart1"/>
    <dgm:cxn modelId="{6632A191-D872-4D31-9747-7314BC0F5D9F}" type="presOf" srcId="{765EF44B-31DC-407E-B3D9-E4046A03B382}" destId="{31E6167F-811D-4C52-BF75-6E1B7D4EBF89}" srcOrd="0" destOrd="0" presId="urn:microsoft.com/office/officeart/2005/8/layout/orgChart1"/>
    <dgm:cxn modelId="{115EBBA7-9DEF-42F2-BA41-2AC522A4F436}" type="presOf" srcId="{B4D1C2DF-A073-468B-BB08-8225BCBD1F30}" destId="{5BD5EEE6-828C-4048-B49B-50950723A6FC}" srcOrd="0" destOrd="0" presId="urn:microsoft.com/office/officeart/2005/8/layout/orgChart1"/>
    <dgm:cxn modelId="{FE7CD33F-D0C0-45F6-B3FE-5BBA63C954D2}" type="presOf" srcId="{AF7D728F-5846-406A-AD38-C3496A0F87EC}" destId="{43806814-E7E9-407C-87BC-A6C1706980A3}" srcOrd="1" destOrd="0" presId="urn:microsoft.com/office/officeart/2005/8/layout/orgChart1"/>
    <dgm:cxn modelId="{6DAC00E4-EB40-41E9-A7AF-5965A6B4337D}" type="presOf" srcId="{3D643B4A-0995-4AB7-A173-F15465CCA238}" destId="{AB5BB556-2D1B-4107-86FB-CFBCC86EB81F}" srcOrd="1" destOrd="0" presId="urn:microsoft.com/office/officeart/2005/8/layout/orgChart1"/>
    <dgm:cxn modelId="{781C59A9-CCDA-404E-B635-2AF3B4AB0F4C}" srcId="{38618124-DEA4-4941-A73A-BA3293E09E07}" destId="{CABEDEF7-BCE8-4166-BD66-AD966FCCBC01}" srcOrd="2" destOrd="0" parTransId="{3F258523-15E3-4F0B-BA7F-70E92AD76C73}" sibTransId="{304D934B-1D19-4246-942C-63EA303C7C67}"/>
    <dgm:cxn modelId="{1AFE83A4-48EB-48D1-A74A-DD5DED4699D1}" type="presOf" srcId="{887B7282-043B-43F5-8694-405BE211FA57}" destId="{3A75E7EF-4C55-444D-8DBA-D0D483EBBF9B}" srcOrd="1" destOrd="0" presId="urn:microsoft.com/office/officeart/2005/8/layout/orgChart1"/>
    <dgm:cxn modelId="{1252EC9E-BC2B-464A-81E1-4224F116C7AF}" type="presOf" srcId="{E4F3A538-2BD1-42D5-A0F5-E4735EC96F3D}" destId="{A0ED957B-FFCA-4190-97FC-11E8E83C0578}" srcOrd="0" destOrd="0" presId="urn:microsoft.com/office/officeart/2005/8/layout/orgChart1"/>
    <dgm:cxn modelId="{D4CB9767-F8E0-425A-B139-1845381CE639}" srcId="{9E5C440B-E9FF-449E-A81C-5A9D0CA8E428}" destId="{765EF44B-31DC-407E-B3D9-E4046A03B382}" srcOrd="0" destOrd="0" parTransId="{90A602A3-9EBA-48D1-A6A0-4FCED9526750}" sibTransId="{38ADBD43-9909-4684-BCC7-B6B9CE296339}"/>
    <dgm:cxn modelId="{8D567AB2-42B0-4165-84D0-EB9CB60D490B}" type="presOf" srcId="{B3DA462C-60EB-4D5D-AD48-9A4AAADD3CE3}" destId="{5104F3D0-DA22-4C4D-8671-A74243129D10}" srcOrd="1" destOrd="0" presId="urn:microsoft.com/office/officeart/2005/8/layout/orgChart1"/>
    <dgm:cxn modelId="{A57BEAFC-40F5-40FB-9F2A-2F7D3F8538C2}" type="presOf" srcId="{9274DEC7-327F-4EDA-A23A-7E530061114E}" destId="{A147F2BC-0193-47E1-9571-70FDF0000CD6}" srcOrd="0" destOrd="0" presId="urn:microsoft.com/office/officeart/2005/8/layout/orgChart1"/>
    <dgm:cxn modelId="{1104D471-9B14-4EF8-9EFE-838D409444BF}" srcId="{38618124-DEA4-4941-A73A-BA3293E09E07}" destId="{8541A44A-4545-4BF6-91F8-64F157D7CBAD}" srcOrd="0" destOrd="0" parTransId="{CAADAE72-4112-43C2-993B-094A46643FF0}" sibTransId="{A44F0D3F-9F57-4289-BF2D-7692C7D3430C}"/>
    <dgm:cxn modelId="{413A2772-831F-4893-AFF4-2089F9FDE2CC}" type="presOf" srcId="{D775A721-E111-4CF4-AEA6-D3520A8044F0}" destId="{1A1EE79A-2D65-47B7-B8C0-5430EAF9D77D}" srcOrd="0" destOrd="0" presId="urn:microsoft.com/office/officeart/2005/8/layout/orgChart1"/>
    <dgm:cxn modelId="{AE6515CC-6D89-4084-8793-4D31C2ABF822}" type="presOf" srcId="{319A6C43-E2B2-43C2-A4F8-4CBF51D5A8EF}" destId="{E00D56CC-3DF5-43BB-BE23-AC3AB8FF2EBF}" srcOrd="0" destOrd="0" presId="urn:microsoft.com/office/officeart/2005/8/layout/orgChart1"/>
    <dgm:cxn modelId="{F89F08C1-736A-42C9-AC5E-8FD19BAE5C0F}" type="presOf" srcId="{CABEDEF7-BCE8-4166-BD66-AD966FCCBC01}" destId="{0975252B-07CA-43DE-896B-6F8D80F773B2}" srcOrd="0" destOrd="0" presId="urn:microsoft.com/office/officeart/2005/8/layout/orgChart1"/>
    <dgm:cxn modelId="{D9D14F1B-0AFA-4274-871A-E23DE1B71772}" type="presOf" srcId="{765EF44B-31DC-407E-B3D9-E4046A03B382}" destId="{DD9B8B28-836C-434B-B3F2-35628F41C6C3}" srcOrd="1" destOrd="0" presId="urn:microsoft.com/office/officeart/2005/8/layout/orgChart1"/>
    <dgm:cxn modelId="{95C07B8D-6790-4A6B-88E1-05C3405889D6}" type="presOf" srcId="{3D643B4A-0995-4AB7-A173-F15465CCA238}" destId="{00CC5B56-169B-4897-966F-1DD2A4136935}" srcOrd="0" destOrd="0" presId="urn:microsoft.com/office/officeart/2005/8/layout/orgChart1"/>
    <dgm:cxn modelId="{CF148DFB-A393-473F-9564-0021539659C2}" type="presOf" srcId="{C8827B56-70ED-43C0-BA86-689D3C246F12}" destId="{CEE6700A-67E1-4E86-913D-09EE6BF9C295}" srcOrd="1" destOrd="0" presId="urn:microsoft.com/office/officeart/2005/8/layout/orgChart1"/>
    <dgm:cxn modelId="{591FF476-8648-4621-9AC6-BFF7B013FF64}" type="presOf" srcId="{84788764-FD63-4FBB-BCA5-364B62BDE901}" destId="{4DCF8412-1D8F-44FC-BF6A-DCB777B1E2C9}" srcOrd="0" destOrd="0" presId="urn:microsoft.com/office/officeart/2005/8/layout/orgChart1"/>
    <dgm:cxn modelId="{C1379F17-E6CF-4CD6-BC8A-0694A0FD6D10}" type="presOf" srcId="{0FA27C5E-221A-4383-B3E8-9E1B76D9A681}" destId="{C1D9C7C3-8018-4CF0-B426-B4DA50977FA5}" srcOrd="1" destOrd="0" presId="urn:microsoft.com/office/officeart/2005/8/layout/orgChart1"/>
    <dgm:cxn modelId="{E5C3945E-70B1-449F-B62B-EBA4F7C0057F}" srcId="{38618124-DEA4-4941-A73A-BA3293E09E07}" destId="{0FA27C5E-221A-4383-B3E8-9E1B76D9A681}" srcOrd="5" destOrd="0" parTransId="{3DDC10F5-2684-4B11-B53D-3891CE289F42}" sibTransId="{4D845CFC-67EC-4B77-8979-10B11AD13F0C}"/>
    <dgm:cxn modelId="{B5037CF4-6D72-4400-A496-08181B9913E7}" type="presOf" srcId="{1FDA5666-DA15-42F7-8A2A-12CEB239C560}" destId="{2B978B4B-765B-4189-BF2D-4029550E66F6}" srcOrd="1" destOrd="0" presId="urn:microsoft.com/office/officeart/2005/8/layout/orgChart1"/>
    <dgm:cxn modelId="{2E1353B2-FF45-4129-BA23-372BED2D9B96}" type="presOf" srcId="{0451C730-3388-4543-B54E-1C2C8B0E4241}" destId="{66AEE69C-F797-4F30-AB3B-EF8704D64891}" srcOrd="0" destOrd="0" presId="urn:microsoft.com/office/officeart/2005/8/layout/orgChart1"/>
    <dgm:cxn modelId="{AAED6472-62E9-44D9-9531-BAA8B569F298}" type="presOf" srcId="{3DDC10F5-2684-4B11-B53D-3891CE289F42}" destId="{0AD4EECC-3288-42F5-B6C2-FF122C25932B}" srcOrd="0" destOrd="0" presId="urn:microsoft.com/office/officeart/2005/8/layout/orgChart1"/>
    <dgm:cxn modelId="{CCF3790B-90BF-43B0-9AE0-9619DB994B9D}" type="presOf" srcId="{5C65D862-403C-44DD-9310-5462DB8B985D}" destId="{149BA28D-D883-4B4E-8B9B-CA3C9BC28FAF}" srcOrd="0" destOrd="0" presId="urn:microsoft.com/office/officeart/2005/8/layout/orgChart1"/>
    <dgm:cxn modelId="{749E57F7-5ABF-480E-AA5B-FBB2FF5C2EC8}" type="presOf" srcId="{F57919C4-4DAF-41DF-B04C-48A9D7F8C396}" destId="{EB197BDA-7B1F-40AA-9CB7-F1F70C9D1D42}" srcOrd="1" destOrd="0" presId="urn:microsoft.com/office/officeart/2005/8/layout/orgChart1"/>
    <dgm:cxn modelId="{7B9999F1-66F1-49A3-922F-5E864086871E}" srcId="{319A6C43-E2B2-43C2-A4F8-4CBF51D5A8EF}" destId="{38618124-DEA4-4941-A73A-BA3293E09E07}" srcOrd="0" destOrd="0" parTransId="{7746AEEE-9343-4AF1-8947-8D2E554C6878}" sibTransId="{C85B5DDB-ACE9-460A-8E9A-A6F1AABC44DA}"/>
    <dgm:cxn modelId="{46FF4768-8A51-4976-BBB3-0E70A8BD5BEE}" type="presOf" srcId="{F57919C4-4DAF-41DF-B04C-48A9D7F8C396}" destId="{2C5317E7-AA78-46FA-9E2E-DFB25BD27EAC}" srcOrd="0" destOrd="0" presId="urn:microsoft.com/office/officeart/2005/8/layout/orgChart1"/>
    <dgm:cxn modelId="{E82662B1-EA74-4B55-895D-6C25BBC358F8}" type="presOf" srcId="{8541A44A-4545-4BF6-91F8-64F157D7CBAD}" destId="{207908BA-D818-4936-8CEC-36382F64C2BD}" srcOrd="1" destOrd="0" presId="urn:microsoft.com/office/officeart/2005/8/layout/orgChart1"/>
    <dgm:cxn modelId="{B132CCD4-BC73-43D4-8A25-970584C9381C}" type="presOf" srcId="{C8827B56-70ED-43C0-BA86-689D3C246F12}" destId="{11D084B2-8129-4407-836F-1F2AC7638C9F}" srcOrd="0" destOrd="0" presId="urn:microsoft.com/office/officeart/2005/8/layout/orgChart1"/>
    <dgm:cxn modelId="{36DA285B-5FD9-4E2E-8BC8-75D8435B4E1C}" type="presOf" srcId="{3F258523-15E3-4F0B-BA7F-70E92AD76C73}" destId="{F8B8269B-178B-4428-9F41-80BE3985CA1E}" srcOrd="0" destOrd="0" presId="urn:microsoft.com/office/officeart/2005/8/layout/orgChart1"/>
    <dgm:cxn modelId="{DFD4B31B-0F1D-4B54-A5D6-91DAC2BB6DF9}" srcId="{38618124-DEA4-4941-A73A-BA3293E09E07}" destId="{887B7282-043B-43F5-8694-405BE211FA57}" srcOrd="3" destOrd="0" parTransId="{84788764-FD63-4FBB-BCA5-364B62BDE901}" sibTransId="{E92CA739-B98A-4E6B-9806-98B085D53380}"/>
    <dgm:cxn modelId="{B687C86A-B45E-4BA4-8304-1E7F3F3687E9}" type="presOf" srcId="{CAADAE72-4112-43C2-993B-094A46643FF0}" destId="{25080634-BCBF-4B85-8BD5-D471976D0F4A}" srcOrd="0" destOrd="0" presId="urn:microsoft.com/office/officeart/2005/8/layout/orgChart1"/>
    <dgm:cxn modelId="{12C7C540-A70D-47CA-A9B8-C8E5E2C4C4AE}" srcId="{319A6C43-E2B2-43C2-A4F8-4CBF51D5A8EF}" destId="{0451C730-3388-4543-B54E-1C2C8B0E4241}" srcOrd="1" destOrd="0" parTransId="{5F3735D0-DB89-4759-B094-689D3350D15B}" sibTransId="{BADD5608-30D6-46E1-A62F-6BBD8294C6B2}"/>
    <dgm:cxn modelId="{03F16B1F-420C-4757-9761-533F4D54CAE5}" type="presOf" srcId="{0B94FF52-AED0-40F4-AF76-18F613789091}" destId="{829E8DE2-F446-44A9-AFD1-3D10C983D047}" srcOrd="1" destOrd="0" presId="urn:microsoft.com/office/officeart/2005/8/layout/orgChart1"/>
    <dgm:cxn modelId="{0F99DB6A-55EB-4C10-9AA1-3E5D49CD03A4}" srcId="{887B7282-043B-43F5-8694-405BE211FA57}" destId="{793633E7-AC3C-4247-B5A3-37957704C6DA}" srcOrd="0" destOrd="0" parTransId="{B4D1C2DF-A073-468B-BB08-8225BCBD1F30}" sibTransId="{B0DBAF88-5418-46E2-BF0D-90EA7A162EB9}"/>
    <dgm:cxn modelId="{A66C7022-7069-4CF1-9D1D-4338BEDCFDE4}" type="presOf" srcId="{38618124-DEA4-4941-A73A-BA3293E09E07}" destId="{959FE21F-F66D-46D7-AC84-78C488385CBF}" srcOrd="0" destOrd="0" presId="urn:microsoft.com/office/officeart/2005/8/layout/orgChart1"/>
    <dgm:cxn modelId="{65F82F93-9FF2-4C82-BBA6-378E1EAD58A1}" type="presOf" srcId="{9E5C440B-E9FF-449E-A81C-5A9D0CA8E428}" destId="{2E50B700-313C-4A67-ADB5-F35F89F85064}" srcOrd="1" destOrd="0" presId="urn:microsoft.com/office/officeart/2005/8/layout/orgChart1"/>
    <dgm:cxn modelId="{B3AB0119-AE20-4803-9D67-7692DDA1D6D8}" type="presOf" srcId="{8541A44A-4545-4BF6-91F8-64F157D7CBAD}" destId="{337BD58A-F5CC-43A6-907B-3E4DE13F3FE8}" srcOrd="0" destOrd="0" presId="urn:microsoft.com/office/officeart/2005/8/layout/orgChart1"/>
    <dgm:cxn modelId="{23E5DB56-B7FA-4A53-86E4-5D62D66380DF}" type="presOf" srcId="{38618124-DEA4-4941-A73A-BA3293E09E07}" destId="{CD409F5F-21D1-4F66-AFB2-C03763DE63D4}" srcOrd="1" destOrd="0" presId="urn:microsoft.com/office/officeart/2005/8/layout/orgChart1"/>
    <dgm:cxn modelId="{83B99141-CF42-42B7-8ED1-94AB080534B9}" type="presOf" srcId="{0451C730-3388-4543-B54E-1C2C8B0E4241}" destId="{9B9F160F-F1CD-4D23-9EF9-C0DD5532058D}" srcOrd="1" destOrd="0" presId="urn:microsoft.com/office/officeart/2005/8/layout/orgChart1"/>
    <dgm:cxn modelId="{A8D690BE-B0F4-4E5C-9A4B-EEB423B31130}" type="presOf" srcId="{90A602A3-9EBA-48D1-A6A0-4FCED9526750}" destId="{ADA19D92-2A1D-438E-8D76-B5D971F930C1}" srcOrd="0" destOrd="0" presId="urn:microsoft.com/office/officeart/2005/8/layout/orgChart1"/>
    <dgm:cxn modelId="{2B1ABD3A-EF8A-4C9A-97D9-08F864F43E2A}" type="presParOf" srcId="{E00D56CC-3DF5-43BB-BE23-AC3AB8FF2EBF}" destId="{9C3452FB-7B7F-471C-B1F3-7B854D74D000}" srcOrd="0" destOrd="0" presId="urn:microsoft.com/office/officeart/2005/8/layout/orgChart1"/>
    <dgm:cxn modelId="{8A209257-2BBD-4160-9BEB-A657EE26B845}" type="presParOf" srcId="{9C3452FB-7B7F-471C-B1F3-7B854D74D000}" destId="{40BA39CD-B154-487E-8C02-615BA77F9639}" srcOrd="0" destOrd="0" presId="urn:microsoft.com/office/officeart/2005/8/layout/orgChart1"/>
    <dgm:cxn modelId="{FC6784F2-A282-4ADF-A43E-FFB58746D46F}" type="presParOf" srcId="{40BA39CD-B154-487E-8C02-615BA77F9639}" destId="{959FE21F-F66D-46D7-AC84-78C488385CBF}" srcOrd="0" destOrd="0" presId="urn:microsoft.com/office/officeart/2005/8/layout/orgChart1"/>
    <dgm:cxn modelId="{7F59F14F-1960-4A25-AF42-C5B7789A56BA}" type="presParOf" srcId="{40BA39CD-B154-487E-8C02-615BA77F9639}" destId="{CD409F5F-21D1-4F66-AFB2-C03763DE63D4}" srcOrd="1" destOrd="0" presId="urn:microsoft.com/office/officeart/2005/8/layout/orgChart1"/>
    <dgm:cxn modelId="{1EB0261B-C4E4-4D7C-9BFC-94D91C950715}" type="presParOf" srcId="{9C3452FB-7B7F-471C-B1F3-7B854D74D000}" destId="{F45AB020-24B4-4800-A75E-E6A7BA55177B}" srcOrd="1" destOrd="0" presId="urn:microsoft.com/office/officeart/2005/8/layout/orgChart1"/>
    <dgm:cxn modelId="{CCE25369-B703-4BBE-A1B2-9BCF2CFDA86F}" type="presParOf" srcId="{F45AB020-24B4-4800-A75E-E6A7BA55177B}" destId="{A0ED957B-FFCA-4190-97FC-11E8E83C0578}" srcOrd="0" destOrd="0" presId="urn:microsoft.com/office/officeart/2005/8/layout/orgChart1"/>
    <dgm:cxn modelId="{58BBA8B3-311E-4432-A86E-4BB923699C73}" type="presParOf" srcId="{F45AB020-24B4-4800-A75E-E6A7BA55177B}" destId="{B6FFF66A-E611-4844-94B4-E027A8673A10}" srcOrd="1" destOrd="0" presId="urn:microsoft.com/office/officeart/2005/8/layout/orgChart1"/>
    <dgm:cxn modelId="{636D4E5C-72C0-4595-A905-AA6D4B98850E}" type="presParOf" srcId="{B6FFF66A-E611-4844-94B4-E027A8673A10}" destId="{83C1044E-7C4F-4491-8BAC-4A467377F058}" srcOrd="0" destOrd="0" presId="urn:microsoft.com/office/officeart/2005/8/layout/orgChart1"/>
    <dgm:cxn modelId="{CEDDAA6A-589E-4B07-A792-97568F060940}" type="presParOf" srcId="{83C1044E-7C4F-4491-8BAC-4A467377F058}" destId="{2C5317E7-AA78-46FA-9E2E-DFB25BD27EAC}" srcOrd="0" destOrd="0" presId="urn:microsoft.com/office/officeart/2005/8/layout/orgChart1"/>
    <dgm:cxn modelId="{B4AA1C32-C3D1-4253-AA5A-243DE08BC0D9}" type="presParOf" srcId="{83C1044E-7C4F-4491-8BAC-4A467377F058}" destId="{EB197BDA-7B1F-40AA-9CB7-F1F70C9D1D42}" srcOrd="1" destOrd="0" presId="urn:microsoft.com/office/officeart/2005/8/layout/orgChart1"/>
    <dgm:cxn modelId="{BE483B5A-1B8D-4DEB-915B-896EFF957B38}" type="presParOf" srcId="{B6FFF66A-E611-4844-94B4-E027A8673A10}" destId="{F94CDA84-A747-47D1-A647-3E251748E7B4}" srcOrd="1" destOrd="0" presId="urn:microsoft.com/office/officeart/2005/8/layout/orgChart1"/>
    <dgm:cxn modelId="{6AF4AC54-89EF-4BE1-941A-32E321D35921}" type="presParOf" srcId="{F94CDA84-A747-47D1-A647-3E251748E7B4}" destId="{55669A7B-D78B-4913-9DA1-A0135AA2ABF8}" srcOrd="0" destOrd="0" presId="urn:microsoft.com/office/officeart/2005/8/layout/orgChart1"/>
    <dgm:cxn modelId="{89998EE2-C7EA-42EA-9675-6A4B1DFEDB36}" type="presParOf" srcId="{F94CDA84-A747-47D1-A647-3E251748E7B4}" destId="{D97165AB-38B9-401E-8883-F9A7B534BC4E}" srcOrd="1" destOrd="0" presId="urn:microsoft.com/office/officeart/2005/8/layout/orgChart1"/>
    <dgm:cxn modelId="{42572ED0-E9A9-400B-9588-53CA3F345F22}" type="presParOf" srcId="{D97165AB-38B9-401E-8883-F9A7B534BC4E}" destId="{3ED149DF-8F06-4F11-B762-85B5A1C13734}" srcOrd="0" destOrd="0" presId="urn:microsoft.com/office/officeart/2005/8/layout/orgChart1"/>
    <dgm:cxn modelId="{A6C50A25-EA88-4014-8DD5-91A38A557DF1}" type="presParOf" srcId="{3ED149DF-8F06-4F11-B762-85B5A1C13734}" destId="{28AECFEF-A52A-473E-AFC1-A23F42AECA69}" srcOrd="0" destOrd="0" presId="urn:microsoft.com/office/officeart/2005/8/layout/orgChart1"/>
    <dgm:cxn modelId="{A58CF31B-5D03-4CF6-9967-0B33F95A3130}" type="presParOf" srcId="{3ED149DF-8F06-4F11-B762-85B5A1C13734}" destId="{83693F28-94DB-4585-A3A0-09E6172AF516}" srcOrd="1" destOrd="0" presId="urn:microsoft.com/office/officeart/2005/8/layout/orgChart1"/>
    <dgm:cxn modelId="{7BC01EA4-436E-48DE-A587-C2CFD68358F4}" type="presParOf" srcId="{D97165AB-38B9-401E-8883-F9A7B534BC4E}" destId="{0EA95D81-95C2-4FB4-A84A-7698C3B824A9}" srcOrd="1" destOrd="0" presId="urn:microsoft.com/office/officeart/2005/8/layout/orgChart1"/>
    <dgm:cxn modelId="{01A984ED-BB81-413F-918B-6FB6537E07C5}" type="presParOf" srcId="{0EA95D81-95C2-4FB4-A84A-7698C3B824A9}" destId="{6B7A7276-3813-4A3C-B91F-54F82084592E}" srcOrd="0" destOrd="0" presId="urn:microsoft.com/office/officeart/2005/8/layout/orgChart1"/>
    <dgm:cxn modelId="{36FA612A-31E6-4C70-8383-3B80E62F78F9}" type="presParOf" srcId="{0EA95D81-95C2-4FB4-A84A-7698C3B824A9}" destId="{B14D26C8-F88C-4711-AA62-61DA328768E2}" srcOrd="1" destOrd="0" presId="urn:microsoft.com/office/officeart/2005/8/layout/orgChart1"/>
    <dgm:cxn modelId="{71F6642D-498F-412C-911A-8B9B67720779}" type="presParOf" srcId="{B14D26C8-F88C-4711-AA62-61DA328768E2}" destId="{C9A86953-F5EB-43AB-AE05-0E5D3B2D3EDA}" srcOrd="0" destOrd="0" presId="urn:microsoft.com/office/officeart/2005/8/layout/orgChart1"/>
    <dgm:cxn modelId="{F3F76A40-68F0-45FC-8DAA-B6B093B5D6F1}" type="presParOf" srcId="{C9A86953-F5EB-43AB-AE05-0E5D3B2D3EDA}" destId="{66E8B66E-2605-436F-B3F7-B1F883ECFDA8}" srcOrd="0" destOrd="0" presId="urn:microsoft.com/office/officeart/2005/8/layout/orgChart1"/>
    <dgm:cxn modelId="{2AA30590-F35F-4A52-B7C1-1D0A66B80372}" type="presParOf" srcId="{C9A86953-F5EB-43AB-AE05-0E5D3B2D3EDA}" destId="{5104F3D0-DA22-4C4D-8671-A74243129D10}" srcOrd="1" destOrd="0" presId="urn:microsoft.com/office/officeart/2005/8/layout/orgChart1"/>
    <dgm:cxn modelId="{6A13680A-3F4F-42E0-A1AE-2E81AC67BA71}" type="presParOf" srcId="{B14D26C8-F88C-4711-AA62-61DA328768E2}" destId="{7F1B5FA2-09D7-425D-B69C-4F09D4A50F69}" srcOrd="1" destOrd="0" presId="urn:microsoft.com/office/officeart/2005/8/layout/orgChart1"/>
    <dgm:cxn modelId="{9FEE1C10-E5E2-4476-AD7F-7597710CD015}" type="presParOf" srcId="{B14D26C8-F88C-4711-AA62-61DA328768E2}" destId="{2FD6482A-CFC8-467C-8714-9D70FF46D8CA}" srcOrd="2" destOrd="0" presId="urn:microsoft.com/office/officeart/2005/8/layout/orgChart1"/>
    <dgm:cxn modelId="{E93078AD-62F3-442F-A1B1-87C672415330}" type="presParOf" srcId="{D97165AB-38B9-401E-8883-F9A7B534BC4E}" destId="{F5DF43D0-71FD-40E9-8378-BF3667E8503C}" srcOrd="2" destOrd="0" presId="urn:microsoft.com/office/officeart/2005/8/layout/orgChart1"/>
    <dgm:cxn modelId="{09F8341E-5B69-4CE9-B9BD-472CF82533E4}" type="presParOf" srcId="{B6FFF66A-E611-4844-94B4-E027A8673A10}" destId="{CC292E56-EE03-4C96-B080-BD8EF6D2397D}" srcOrd="2" destOrd="0" presId="urn:microsoft.com/office/officeart/2005/8/layout/orgChart1"/>
    <dgm:cxn modelId="{4B96A258-F195-47F8-ADF7-C9D2DF7A191D}" type="presParOf" srcId="{F45AB020-24B4-4800-A75E-E6A7BA55177B}" destId="{F8B8269B-178B-4428-9F41-80BE3985CA1E}" srcOrd="2" destOrd="0" presId="urn:microsoft.com/office/officeart/2005/8/layout/orgChart1"/>
    <dgm:cxn modelId="{CF2E6BFF-DA53-4B1E-A245-AC6B9B12A49F}" type="presParOf" srcId="{F45AB020-24B4-4800-A75E-E6A7BA55177B}" destId="{6B488253-C307-48C9-8ECD-BDEF72B6A092}" srcOrd="3" destOrd="0" presId="urn:microsoft.com/office/officeart/2005/8/layout/orgChart1"/>
    <dgm:cxn modelId="{EBD79951-60F0-4FDF-AAEA-ECCA1446CF8E}" type="presParOf" srcId="{6B488253-C307-48C9-8ECD-BDEF72B6A092}" destId="{9C7356B2-B4CA-4317-88A8-336D3F6A3A3C}" srcOrd="0" destOrd="0" presId="urn:microsoft.com/office/officeart/2005/8/layout/orgChart1"/>
    <dgm:cxn modelId="{2635E357-C6A1-456D-9FFD-3EA34BE69CF3}" type="presParOf" srcId="{9C7356B2-B4CA-4317-88A8-336D3F6A3A3C}" destId="{0975252B-07CA-43DE-896B-6F8D80F773B2}" srcOrd="0" destOrd="0" presId="urn:microsoft.com/office/officeart/2005/8/layout/orgChart1"/>
    <dgm:cxn modelId="{0875BB20-5B68-43F0-8C10-77796449850C}" type="presParOf" srcId="{9C7356B2-B4CA-4317-88A8-336D3F6A3A3C}" destId="{8D1FD6C3-D6EB-49F1-A36F-BACF4F59DA9C}" srcOrd="1" destOrd="0" presId="urn:microsoft.com/office/officeart/2005/8/layout/orgChart1"/>
    <dgm:cxn modelId="{2BC740FF-4B47-4840-B821-682B1D51A6D3}" type="presParOf" srcId="{6B488253-C307-48C9-8ECD-BDEF72B6A092}" destId="{2E4B7BDF-52F3-4042-8D6F-6AAD49B7CC00}" srcOrd="1" destOrd="0" presId="urn:microsoft.com/office/officeart/2005/8/layout/orgChart1"/>
    <dgm:cxn modelId="{360499BF-C5F3-49EA-A397-3440F73C745C}" type="presParOf" srcId="{2E4B7BDF-52F3-4042-8D6F-6AAD49B7CC00}" destId="{60F24127-071E-4D3F-BE9C-EAB811229853}" srcOrd="0" destOrd="0" presId="urn:microsoft.com/office/officeart/2005/8/layout/orgChart1"/>
    <dgm:cxn modelId="{905A4DC6-4DB1-4149-8F77-3D7C2278EB31}" type="presParOf" srcId="{2E4B7BDF-52F3-4042-8D6F-6AAD49B7CC00}" destId="{2E5D97F6-1C47-420B-B5B2-D87AA99434E9}" srcOrd="1" destOrd="0" presId="urn:microsoft.com/office/officeart/2005/8/layout/orgChart1"/>
    <dgm:cxn modelId="{4CC21198-C42D-454E-8806-21A7F2A910B0}" type="presParOf" srcId="{2E5D97F6-1C47-420B-B5B2-D87AA99434E9}" destId="{6CD07619-7FB3-4579-8AF1-8959BD29C3E5}" srcOrd="0" destOrd="0" presId="urn:microsoft.com/office/officeart/2005/8/layout/orgChart1"/>
    <dgm:cxn modelId="{D7A3A2C4-9866-476D-9AFF-1DC162113153}" type="presParOf" srcId="{6CD07619-7FB3-4579-8AF1-8959BD29C3E5}" destId="{7DBF6D39-9956-4B5F-98CE-E297E296A4A1}" srcOrd="0" destOrd="0" presId="urn:microsoft.com/office/officeart/2005/8/layout/orgChart1"/>
    <dgm:cxn modelId="{25AA1139-F4D2-459F-AB8C-397A19FBF7D7}" type="presParOf" srcId="{6CD07619-7FB3-4579-8AF1-8959BD29C3E5}" destId="{2E50B700-313C-4A67-ADB5-F35F89F85064}" srcOrd="1" destOrd="0" presId="urn:microsoft.com/office/officeart/2005/8/layout/orgChart1"/>
    <dgm:cxn modelId="{45A23BF8-0BBC-4E3C-8BA4-99C293ACDE1C}" type="presParOf" srcId="{2E5D97F6-1C47-420B-B5B2-D87AA99434E9}" destId="{1D8DF289-EC93-42A1-8B24-2C20BBE5FC12}" srcOrd="1" destOrd="0" presId="urn:microsoft.com/office/officeart/2005/8/layout/orgChart1"/>
    <dgm:cxn modelId="{CD4F9719-B869-4F0A-B3A7-9922FAEAC8B9}" type="presParOf" srcId="{1D8DF289-EC93-42A1-8B24-2C20BBE5FC12}" destId="{ADA19D92-2A1D-438E-8D76-B5D971F930C1}" srcOrd="0" destOrd="0" presId="urn:microsoft.com/office/officeart/2005/8/layout/orgChart1"/>
    <dgm:cxn modelId="{2F7AD39B-A956-4EED-8F7E-38D50D927CF7}" type="presParOf" srcId="{1D8DF289-EC93-42A1-8B24-2C20BBE5FC12}" destId="{4254D074-CA20-452A-BD39-6201EFDF4F05}" srcOrd="1" destOrd="0" presId="urn:microsoft.com/office/officeart/2005/8/layout/orgChart1"/>
    <dgm:cxn modelId="{AACEB921-58C7-4941-AC37-A6C7D40C6C6C}" type="presParOf" srcId="{4254D074-CA20-452A-BD39-6201EFDF4F05}" destId="{335F81D6-EB3F-4959-B516-6B0C8205B532}" srcOrd="0" destOrd="0" presId="urn:microsoft.com/office/officeart/2005/8/layout/orgChart1"/>
    <dgm:cxn modelId="{4340DFB7-3253-4BEF-87E3-8C2B246588AA}" type="presParOf" srcId="{335F81D6-EB3F-4959-B516-6B0C8205B532}" destId="{31E6167F-811D-4C52-BF75-6E1B7D4EBF89}" srcOrd="0" destOrd="0" presId="urn:microsoft.com/office/officeart/2005/8/layout/orgChart1"/>
    <dgm:cxn modelId="{81BB06F2-2485-446F-8098-A49E08D23B41}" type="presParOf" srcId="{335F81D6-EB3F-4959-B516-6B0C8205B532}" destId="{DD9B8B28-836C-434B-B3F2-35628F41C6C3}" srcOrd="1" destOrd="0" presId="urn:microsoft.com/office/officeart/2005/8/layout/orgChart1"/>
    <dgm:cxn modelId="{04F0D27C-A2B0-4A3F-AC57-DE380C0B0893}" type="presParOf" srcId="{4254D074-CA20-452A-BD39-6201EFDF4F05}" destId="{95ACC434-E9D4-4552-A713-8575C1836690}" srcOrd="1" destOrd="0" presId="urn:microsoft.com/office/officeart/2005/8/layout/orgChart1"/>
    <dgm:cxn modelId="{AA77384B-2DD0-42DA-B08F-0EB4D695BF8A}" type="presParOf" srcId="{4254D074-CA20-452A-BD39-6201EFDF4F05}" destId="{3C79FC1B-5F29-471A-B1AB-64B12498E8AB}" srcOrd="2" destOrd="0" presId="urn:microsoft.com/office/officeart/2005/8/layout/orgChart1"/>
    <dgm:cxn modelId="{67772A11-7FC6-4956-A520-959B9BAFE335}" type="presParOf" srcId="{2E5D97F6-1C47-420B-B5B2-D87AA99434E9}" destId="{5711EB31-BB4A-4B45-8E6A-66956AFBA2A1}" srcOrd="2" destOrd="0" presId="urn:microsoft.com/office/officeart/2005/8/layout/orgChart1"/>
    <dgm:cxn modelId="{DF71392D-482B-4544-8411-8536AFE0FBAF}" type="presParOf" srcId="{6B488253-C307-48C9-8ECD-BDEF72B6A092}" destId="{A28BDBCB-8B2B-4E04-82AE-5B1B7F5A6395}" srcOrd="2" destOrd="0" presId="urn:microsoft.com/office/officeart/2005/8/layout/orgChart1"/>
    <dgm:cxn modelId="{AFBB39DC-F61C-40B3-9F36-59E15BC6C110}" type="presParOf" srcId="{F45AB020-24B4-4800-A75E-E6A7BA55177B}" destId="{4DCF8412-1D8F-44FC-BF6A-DCB777B1E2C9}" srcOrd="4" destOrd="0" presId="urn:microsoft.com/office/officeart/2005/8/layout/orgChart1"/>
    <dgm:cxn modelId="{D2FA936E-86A1-4846-A554-F22F7B6C9DC7}" type="presParOf" srcId="{F45AB020-24B4-4800-A75E-E6A7BA55177B}" destId="{252CC7FB-B87F-4894-A900-68751905039A}" srcOrd="5" destOrd="0" presId="urn:microsoft.com/office/officeart/2005/8/layout/orgChart1"/>
    <dgm:cxn modelId="{B6966439-131C-4E63-8048-604303BBE5D8}" type="presParOf" srcId="{252CC7FB-B87F-4894-A900-68751905039A}" destId="{523EE463-AE52-41F6-A178-470093A17901}" srcOrd="0" destOrd="0" presId="urn:microsoft.com/office/officeart/2005/8/layout/orgChart1"/>
    <dgm:cxn modelId="{09F36A97-D676-448F-A9C4-7BA282A9EFA3}" type="presParOf" srcId="{523EE463-AE52-41F6-A178-470093A17901}" destId="{4AABA3AF-4150-4A7B-85AB-126A90387260}" srcOrd="0" destOrd="0" presId="urn:microsoft.com/office/officeart/2005/8/layout/orgChart1"/>
    <dgm:cxn modelId="{FFF2C4A9-2D21-4224-9DE8-4FD2F0226318}" type="presParOf" srcId="{523EE463-AE52-41F6-A178-470093A17901}" destId="{3A75E7EF-4C55-444D-8DBA-D0D483EBBF9B}" srcOrd="1" destOrd="0" presId="urn:microsoft.com/office/officeart/2005/8/layout/orgChart1"/>
    <dgm:cxn modelId="{8F0FFDA9-EEB4-4431-8E80-60D0DB73D031}" type="presParOf" srcId="{252CC7FB-B87F-4894-A900-68751905039A}" destId="{E644103B-4C8A-4C0A-AA09-663C8614704B}" srcOrd="1" destOrd="0" presId="urn:microsoft.com/office/officeart/2005/8/layout/orgChart1"/>
    <dgm:cxn modelId="{B036B63A-550E-4B8D-8DEC-9478B137A3BD}" type="presParOf" srcId="{E644103B-4C8A-4C0A-AA09-663C8614704B}" destId="{5BD5EEE6-828C-4048-B49B-50950723A6FC}" srcOrd="0" destOrd="0" presId="urn:microsoft.com/office/officeart/2005/8/layout/orgChart1"/>
    <dgm:cxn modelId="{CA6FED9F-0067-4500-8AF1-14C61F4F8C2D}" type="presParOf" srcId="{E644103B-4C8A-4C0A-AA09-663C8614704B}" destId="{789D273E-5E57-4B4B-8A57-8EEAD34DB3DA}" srcOrd="1" destOrd="0" presId="urn:microsoft.com/office/officeart/2005/8/layout/orgChart1"/>
    <dgm:cxn modelId="{7BD9981B-F433-4041-9EBF-820F88EAB635}" type="presParOf" srcId="{789D273E-5E57-4B4B-8A57-8EEAD34DB3DA}" destId="{B2FF1FFA-05FF-4347-9116-02E913E40FF7}" srcOrd="0" destOrd="0" presId="urn:microsoft.com/office/officeart/2005/8/layout/orgChart1"/>
    <dgm:cxn modelId="{1AA8804D-1600-490D-BD0B-7F7CC7E81B07}" type="presParOf" srcId="{B2FF1FFA-05FF-4347-9116-02E913E40FF7}" destId="{1117304C-8DB1-4D66-B3A5-5EEDCFEF62F5}" srcOrd="0" destOrd="0" presId="urn:microsoft.com/office/officeart/2005/8/layout/orgChart1"/>
    <dgm:cxn modelId="{647A0BB8-1A85-4D81-B6ED-60AE3218CB36}" type="presParOf" srcId="{B2FF1FFA-05FF-4347-9116-02E913E40FF7}" destId="{F082768D-3B46-4671-A856-016F8E7FB144}" srcOrd="1" destOrd="0" presId="urn:microsoft.com/office/officeart/2005/8/layout/orgChart1"/>
    <dgm:cxn modelId="{69310596-519E-4C12-8725-FFD65C040EDE}" type="presParOf" srcId="{789D273E-5E57-4B4B-8A57-8EEAD34DB3DA}" destId="{C9726CFC-DEE8-482D-A48E-18F59C36D6E7}" srcOrd="1" destOrd="0" presId="urn:microsoft.com/office/officeart/2005/8/layout/orgChart1"/>
    <dgm:cxn modelId="{B19A3755-6E66-4E58-818B-C774C5F0363C}" type="presParOf" srcId="{C9726CFC-DEE8-482D-A48E-18F59C36D6E7}" destId="{A147F2BC-0193-47E1-9571-70FDF0000CD6}" srcOrd="0" destOrd="0" presId="urn:microsoft.com/office/officeart/2005/8/layout/orgChart1"/>
    <dgm:cxn modelId="{C33AB4B8-7D09-420B-855F-89769F4BC67D}" type="presParOf" srcId="{C9726CFC-DEE8-482D-A48E-18F59C36D6E7}" destId="{209AD530-97D7-44DD-B551-F5BA7BFAEC36}" srcOrd="1" destOrd="0" presId="urn:microsoft.com/office/officeart/2005/8/layout/orgChart1"/>
    <dgm:cxn modelId="{AFDB6A4D-DD9E-4B08-95C4-4CDE44EF1CB0}" type="presParOf" srcId="{209AD530-97D7-44DD-B551-F5BA7BFAEC36}" destId="{50D9672B-5A49-47FA-B8D5-BFF995EDC9F4}" srcOrd="0" destOrd="0" presId="urn:microsoft.com/office/officeart/2005/8/layout/orgChart1"/>
    <dgm:cxn modelId="{1B7C2292-244D-467A-9BF3-73F355A481F6}" type="presParOf" srcId="{50D9672B-5A49-47FA-B8D5-BFF995EDC9F4}" destId="{4972CE75-B913-48E3-A0C1-34DB02C1D919}" srcOrd="0" destOrd="0" presId="urn:microsoft.com/office/officeart/2005/8/layout/orgChart1"/>
    <dgm:cxn modelId="{55739A41-227A-4963-939C-2FF22B7A5125}" type="presParOf" srcId="{50D9672B-5A49-47FA-B8D5-BFF995EDC9F4}" destId="{829E8DE2-F446-44A9-AFD1-3D10C983D047}" srcOrd="1" destOrd="0" presId="urn:microsoft.com/office/officeart/2005/8/layout/orgChart1"/>
    <dgm:cxn modelId="{B2458A7D-3F1E-4A44-97B4-A4D6910689CB}" type="presParOf" srcId="{209AD530-97D7-44DD-B551-F5BA7BFAEC36}" destId="{F0BD792F-25D4-4408-BA48-EA47DDC30E75}" srcOrd="1" destOrd="0" presId="urn:microsoft.com/office/officeart/2005/8/layout/orgChart1"/>
    <dgm:cxn modelId="{CF48C79E-35E9-494A-8C45-B5605661BC6E}" type="presParOf" srcId="{209AD530-97D7-44DD-B551-F5BA7BFAEC36}" destId="{5F9991FA-FB5F-417E-9508-1B2DFD76AA61}" srcOrd="2" destOrd="0" presId="urn:microsoft.com/office/officeart/2005/8/layout/orgChart1"/>
    <dgm:cxn modelId="{4097BFB9-E01F-468C-812A-2736AD1F49E8}" type="presParOf" srcId="{789D273E-5E57-4B4B-8A57-8EEAD34DB3DA}" destId="{8C3A4712-FBF2-4343-BD4C-291EDC7FC08E}" srcOrd="2" destOrd="0" presId="urn:microsoft.com/office/officeart/2005/8/layout/orgChart1"/>
    <dgm:cxn modelId="{623B797A-0012-4503-92C6-94B4208673DE}" type="presParOf" srcId="{252CC7FB-B87F-4894-A900-68751905039A}" destId="{A36FABE5-79FA-4165-9744-9EB600DA024E}" srcOrd="2" destOrd="0" presId="urn:microsoft.com/office/officeart/2005/8/layout/orgChart1"/>
    <dgm:cxn modelId="{851560D9-0232-4C5C-9E84-161A05D4F3E6}" type="presParOf" srcId="{F45AB020-24B4-4800-A75E-E6A7BA55177B}" destId="{E394B808-B3A4-4846-B560-0CF2B824BBB4}" srcOrd="6" destOrd="0" presId="urn:microsoft.com/office/officeart/2005/8/layout/orgChart1"/>
    <dgm:cxn modelId="{08A02A84-D90A-45DC-8EF4-2B274E95BC12}" type="presParOf" srcId="{F45AB020-24B4-4800-A75E-E6A7BA55177B}" destId="{AC091E15-39F7-45A0-9F82-2B33546FB201}" srcOrd="7" destOrd="0" presId="urn:microsoft.com/office/officeart/2005/8/layout/orgChart1"/>
    <dgm:cxn modelId="{646DE45F-D03E-4A72-9E79-04FA3C571B8E}" type="presParOf" srcId="{AC091E15-39F7-45A0-9F82-2B33546FB201}" destId="{1C863BCC-29F2-4395-B199-CBA23323613B}" srcOrd="0" destOrd="0" presId="urn:microsoft.com/office/officeart/2005/8/layout/orgChart1"/>
    <dgm:cxn modelId="{8D7ABCC8-5987-4DE6-8449-951C2E86E559}" type="presParOf" srcId="{1C863BCC-29F2-4395-B199-CBA23323613B}" destId="{065336B1-56C2-4CFB-A7EE-47CE8A1BA75A}" srcOrd="0" destOrd="0" presId="urn:microsoft.com/office/officeart/2005/8/layout/orgChart1"/>
    <dgm:cxn modelId="{55A15C60-8CF0-4E7E-9919-FDACB8FC5F6C}" type="presParOf" srcId="{1C863BCC-29F2-4395-B199-CBA23323613B}" destId="{2B978B4B-765B-4189-BF2D-4029550E66F6}" srcOrd="1" destOrd="0" presId="urn:microsoft.com/office/officeart/2005/8/layout/orgChart1"/>
    <dgm:cxn modelId="{2B8FB84E-C5F5-49F1-B1B6-4C39AE610EEB}" type="presParOf" srcId="{AC091E15-39F7-45A0-9F82-2B33546FB201}" destId="{1B6970D3-1338-4C2E-8163-7D8D64FC7A44}" srcOrd="1" destOrd="0" presId="urn:microsoft.com/office/officeart/2005/8/layout/orgChart1"/>
    <dgm:cxn modelId="{1FE8E995-3032-4E3F-AFF4-10D5D4039391}" type="presParOf" srcId="{1B6970D3-1338-4C2E-8163-7D8D64FC7A44}" destId="{149BA28D-D883-4B4E-8B9B-CA3C9BC28FAF}" srcOrd="0" destOrd="0" presId="urn:microsoft.com/office/officeart/2005/8/layout/orgChart1"/>
    <dgm:cxn modelId="{8CCA1B9A-569A-4230-98DE-12CA6DD35E4F}" type="presParOf" srcId="{1B6970D3-1338-4C2E-8163-7D8D64FC7A44}" destId="{8E0B83C6-C159-48CB-AFA9-381BAB10635E}" srcOrd="1" destOrd="0" presId="urn:microsoft.com/office/officeart/2005/8/layout/orgChart1"/>
    <dgm:cxn modelId="{28B68D24-6F60-4C5D-AB3D-3020077F1F76}" type="presParOf" srcId="{8E0B83C6-C159-48CB-AFA9-381BAB10635E}" destId="{5AF83EC6-2F89-492E-A81F-FE21F3DA492F}" srcOrd="0" destOrd="0" presId="urn:microsoft.com/office/officeart/2005/8/layout/orgChart1"/>
    <dgm:cxn modelId="{2E3FB057-D4F8-443D-9848-AC58B36C0107}" type="presParOf" srcId="{5AF83EC6-2F89-492E-A81F-FE21F3DA492F}" destId="{00CC5B56-169B-4897-966F-1DD2A4136935}" srcOrd="0" destOrd="0" presId="urn:microsoft.com/office/officeart/2005/8/layout/orgChart1"/>
    <dgm:cxn modelId="{0C2CF230-7BFB-4140-A8CE-E64F62AFE5A6}" type="presParOf" srcId="{5AF83EC6-2F89-492E-A81F-FE21F3DA492F}" destId="{AB5BB556-2D1B-4107-86FB-CFBCC86EB81F}" srcOrd="1" destOrd="0" presId="urn:microsoft.com/office/officeart/2005/8/layout/orgChart1"/>
    <dgm:cxn modelId="{FA090172-1E02-4563-AD40-54C9268136AC}" type="presParOf" srcId="{8E0B83C6-C159-48CB-AFA9-381BAB10635E}" destId="{52520A45-4E0C-4065-9A2C-A9F31B73F266}" srcOrd="1" destOrd="0" presId="urn:microsoft.com/office/officeart/2005/8/layout/orgChart1"/>
    <dgm:cxn modelId="{A1C807A8-B36C-4E9C-84F1-AF0B9FDEBCE9}" type="presParOf" srcId="{52520A45-4E0C-4065-9A2C-A9F31B73F266}" destId="{1A1EE79A-2D65-47B7-B8C0-5430EAF9D77D}" srcOrd="0" destOrd="0" presId="urn:microsoft.com/office/officeart/2005/8/layout/orgChart1"/>
    <dgm:cxn modelId="{BBF095B8-FA3F-4C53-8063-652AC5F8EDEA}" type="presParOf" srcId="{52520A45-4E0C-4065-9A2C-A9F31B73F266}" destId="{A33521A7-F4AC-43F1-B2C5-9E506EA5FFB0}" srcOrd="1" destOrd="0" presId="urn:microsoft.com/office/officeart/2005/8/layout/orgChart1"/>
    <dgm:cxn modelId="{3091BD18-A130-4EF9-A756-AF981C4F2CB0}" type="presParOf" srcId="{A33521A7-F4AC-43F1-B2C5-9E506EA5FFB0}" destId="{65819E78-5AA4-46CF-BCBE-6F6D86BE89BA}" srcOrd="0" destOrd="0" presId="urn:microsoft.com/office/officeart/2005/8/layout/orgChart1"/>
    <dgm:cxn modelId="{0795BC0C-8F39-424A-B66C-E925716776D2}" type="presParOf" srcId="{65819E78-5AA4-46CF-BCBE-6F6D86BE89BA}" destId="{A6625E01-A36A-41A9-A4B6-D7C80BC6E8FA}" srcOrd="0" destOrd="0" presId="urn:microsoft.com/office/officeart/2005/8/layout/orgChart1"/>
    <dgm:cxn modelId="{A42282EB-7EA3-4E41-8084-165DA05804A4}" type="presParOf" srcId="{65819E78-5AA4-46CF-BCBE-6F6D86BE89BA}" destId="{43806814-E7E9-407C-87BC-A6C1706980A3}" srcOrd="1" destOrd="0" presId="urn:microsoft.com/office/officeart/2005/8/layout/orgChart1"/>
    <dgm:cxn modelId="{AFDD0ACA-8E46-49C4-AF92-5F462216A5AF}" type="presParOf" srcId="{A33521A7-F4AC-43F1-B2C5-9E506EA5FFB0}" destId="{6962F958-4E00-4B5A-8AC9-0F994AF4C114}" srcOrd="1" destOrd="0" presId="urn:microsoft.com/office/officeart/2005/8/layout/orgChart1"/>
    <dgm:cxn modelId="{BDF875AF-D32B-4875-8AEF-0750F50F3200}" type="presParOf" srcId="{A33521A7-F4AC-43F1-B2C5-9E506EA5FFB0}" destId="{EF277E71-FDFA-4D1D-99B0-743E1EC22992}" srcOrd="2" destOrd="0" presId="urn:microsoft.com/office/officeart/2005/8/layout/orgChart1"/>
    <dgm:cxn modelId="{22E413B4-2186-463F-872B-25C8B0068FE5}" type="presParOf" srcId="{8E0B83C6-C159-48CB-AFA9-381BAB10635E}" destId="{4E5252EE-A408-4463-A038-5EC7CCEBCB1C}" srcOrd="2" destOrd="0" presId="urn:microsoft.com/office/officeart/2005/8/layout/orgChart1"/>
    <dgm:cxn modelId="{F4C3F804-AAE9-4658-BE61-36C482556335}" type="presParOf" srcId="{AC091E15-39F7-45A0-9F82-2B33546FB201}" destId="{3E0D5804-4783-49D5-847F-8DA044C3AF8D}" srcOrd="2" destOrd="0" presId="urn:microsoft.com/office/officeart/2005/8/layout/orgChart1"/>
    <dgm:cxn modelId="{4257D32F-64EB-417E-BBA1-1F08DB4BE3EF}" type="presParOf" srcId="{F45AB020-24B4-4800-A75E-E6A7BA55177B}" destId="{0AD4EECC-3288-42F5-B6C2-FF122C25932B}" srcOrd="8" destOrd="0" presId="urn:microsoft.com/office/officeart/2005/8/layout/orgChart1"/>
    <dgm:cxn modelId="{41AB34F1-74AE-4BDD-8D50-52AD14CBF7CB}" type="presParOf" srcId="{F45AB020-24B4-4800-A75E-E6A7BA55177B}" destId="{1B0602F8-598B-411F-B8B2-DC9A39C99FDE}" srcOrd="9" destOrd="0" presId="urn:microsoft.com/office/officeart/2005/8/layout/orgChart1"/>
    <dgm:cxn modelId="{AC42CB21-A496-4FE4-9238-F2702D296DC1}" type="presParOf" srcId="{1B0602F8-598B-411F-B8B2-DC9A39C99FDE}" destId="{EA8457CD-4EF1-4467-BDA7-A3A687F7C0BD}" srcOrd="0" destOrd="0" presId="urn:microsoft.com/office/officeart/2005/8/layout/orgChart1"/>
    <dgm:cxn modelId="{0517BADA-FBF9-43BB-ADC5-6AD94AD16367}" type="presParOf" srcId="{EA8457CD-4EF1-4467-BDA7-A3A687F7C0BD}" destId="{4E3FBB45-E3AC-415E-94C5-EE8F243E7897}" srcOrd="0" destOrd="0" presId="urn:microsoft.com/office/officeart/2005/8/layout/orgChart1"/>
    <dgm:cxn modelId="{5C424C9F-D5C7-434F-A7C8-3B18D11BA5C7}" type="presParOf" srcId="{EA8457CD-4EF1-4467-BDA7-A3A687F7C0BD}" destId="{C1D9C7C3-8018-4CF0-B426-B4DA50977FA5}" srcOrd="1" destOrd="0" presId="urn:microsoft.com/office/officeart/2005/8/layout/orgChart1"/>
    <dgm:cxn modelId="{B4144618-2806-42D9-8909-F7F1E9AC234B}" type="presParOf" srcId="{1B0602F8-598B-411F-B8B2-DC9A39C99FDE}" destId="{80B7AB28-5F4C-4C98-AEA4-7A01D4492009}" srcOrd="1" destOrd="0" presId="urn:microsoft.com/office/officeart/2005/8/layout/orgChart1"/>
    <dgm:cxn modelId="{301697E4-F7B0-4A41-ABF0-E9DFF8A2B39A}" type="presParOf" srcId="{80B7AB28-5F4C-4C98-AEA4-7A01D4492009}" destId="{6F2D58AF-95D4-4CCE-8249-511E7E58DA64}" srcOrd="0" destOrd="0" presId="urn:microsoft.com/office/officeart/2005/8/layout/orgChart1"/>
    <dgm:cxn modelId="{5826D538-9B60-4375-9CB2-4282632678FE}" type="presParOf" srcId="{80B7AB28-5F4C-4C98-AEA4-7A01D4492009}" destId="{69A1B7F2-9667-4009-B41E-276D16D047C8}" srcOrd="1" destOrd="0" presId="urn:microsoft.com/office/officeart/2005/8/layout/orgChart1"/>
    <dgm:cxn modelId="{ED54CB21-34BE-4D98-8076-DC13031D66CA}" type="presParOf" srcId="{69A1B7F2-9667-4009-B41E-276D16D047C8}" destId="{67827660-0212-4138-AF42-328D71E2E4F1}" srcOrd="0" destOrd="0" presId="urn:microsoft.com/office/officeart/2005/8/layout/orgChart1"/>
    <dgm:cxn modelId="{45D09008-C4DA-40A8-9BFF-F5B9ABFCF41E}" type="presParOf" srcId="{67827660-0212-4138-AF42-328D71E2E4F1}" destId="{11D084B2-8129-4407-836F-1F2AC7638C9F}" srcOrd="0" destOrd="0" presId="urn:microsoft.com/office/officeart/2005/8/layout/orgChart1"/>
    <dgm:cxn modelId="{D8BC027F-DBE9-47E0-8EBF-A06C7B81959A}" type="presParOf" srcId="{67827660-0212-4138-AF42-328D71E2E4F1}" destId="{CEE6700A-67E1-4E86-913D-09EE6BF9C295}" srcOrd="1" destOrd="0" presId="urn:microsoft.com/office/officeart/2005/8/layout/orgChart1"/>
    <dgm:cxn modelId="{81E4EA8C-F1C6-4610-AEC5-F41A1376D9F6}" type="presParOf" srcId="{69A1B7F2-9667-4009-B41E-276D16D047C8}" destId="{29242F3B-5136-4AAB-B3BC-F245DBF588F5}" srcOrd="1" destOrd="0" presId="urn:microsoft.com/office/officeart/2005/8/layout/orgChart1"/>
    <dgm:cxn modelId="{CE20CACB-CFA9-4734-A29A-2088AAA54EED}" type="presParOf" srcId="{29242F3B-5136-4AAB-B3BC-F245DBF588F5}" destId="{0A19399E-F7A9-4EED-9A8C-6189B7D51140}" srcOrd="0" destOrd="0" presId="urn:microsoft.com/office/officeart/2005/8/layout/orgChart1"/>
    <dgm:cxn modelId="{5121422F-D59D-40BC-8906-3938B30D122B}" type="presParOf" srcId="{29242F3B-5136-4AAB-B3BC-F245DBF588F5}" destId="{8F26F0DF-9741-4EC1-9E07-26597E3570B6}" srcOrd="1" destOrd="0" presId="urn:microsoft.com/office/officeart/2005/8/layout/orgChart1"/>
    <dgm:cxn modelId="{3406BF86-9625-438A-BED7-77753EBA560C}" type="presParOf" srcId="{8F26F0DF-9741-4EC1-9E07-26597E3570B6}" destId="{56432AD6-6211-448C-90C5-B7CC02F2A8E8}" srcOrd="0" destOrd="0" presId="urn:microsoft.com/office/officeart/2005/8/layout/orgChart1"/>
    <dgm:cxn modelId="{9C40315A-932B-4A5A-8E89-B7186A458ECC}" type="presParOf" srcId="{56432AD6-6211-448C-90C5-B7CC02F2A8E8}" destId="{EA254961-9D95-4FD8-BADC-BC0ECA25492D}" srcOrd="0" destOrd="0" presId="urn:microsoft.com/office/officeart/2005/8/layout/orgChart1"/>
    <dgm:cxn modelId="{5BEE19C8-9867-4014-A6C2-3AEB95E1C83F}" type="presParOf" srcId="{56432AD6-6211-448C-90C5-B7CC02F2A8E8}" destId="{E714CA4D-8836-4FE4-ADC8-8FD6B93149C7}" srcOrd="1" destOrd="0" presId="urn:microsoft.com/office/officeart/2005/8/layout/orgChart1"/>
    <dgm:cxn modelId="{24641A65-58B4-4F47-B3A6-A4AE441BB427}" type="presParOf" srcId="{8F26F0DF-9741-4EC1-9E07-26597E3570B6}" destId="{43302EA1-E711-4FD4-8CEB-2B06C0D0BC02}" srcOrd="1" destOrd="0" presId="urn:microsoft.com/office/officeart/2005/8/layout/orgChart1"/>
    <dgm:cxn modelId="{AF3A3F08-DCF5-44D2-B292-0363A0779323}" type="presParOf" srcId="{8F26F0DF-9741-4EC1-9E07-26597E3570B6}" destId="{B6B9D2BA-EB74-4222-8EE7-90B8C6493EAC}" srcOrd="2" destOrd="0" presId="urn:microsoft.com/office/officeart/2005/8/layout/orgChart1"/>
    <dgm:cxn modelId="{B028F1BD-B546-41A9-B780-E10AD955F5D6}" type="presParOf" srcId="{69A1B7F2-9667-4009-B41E-276D16D047C8}" destId="{8174C72B-B313-4563-B36F-6781C3FD70EF}" srcOrd="2" destOrd="0" presId="urn:microsoft.com/office/officeart/2005/8/layout/orgChart1"/>
    <dgm:cxn modelId="{0226AE72-4B7A-4A5F-B35B-0686703E0DE2}" type="presParOf" srcId="{1B0602F8-598B-411F-B8B2-DC9A39C99FDE}" destId="{0E5891CD-34A1-4F11-B954-EF624DA5BD5B}" srcOrd="2" destOrd="0" presId="urn:microsoft.com/office/officeart/2005/8/layout/orgChart1"/>
    <dgm:cxn modelId="{B77D92ED-CA01-4EEC-B2E7-4D84F56BE934}" type="presParOf" srcId="{9C3452FB-7B7F-471C-B1F3-7B854D74D000}" destId="{2E9F46E9-DD42-42C8-8837-312D191DAC7B}" srcOrd="2" destOrd="0" presId="urn:microsoft.com/office/officeart/2005/8/layout/orgChart1"/>
    <dgm:cxn modelId="{53E14080-5C4D-46CD-8276-4F7086FD102A}" type="presParOf" srcId="{2E9F46E9-DD42-42C8-8837-312D191DAC7B}" destId="{25080634-BCBF-4B85-8BD5-D471976D0F4A}" srcOrd="0" destOrd="0" presId="urn:microsoft.com/office/officeart/2005/8/layout/orgChart1"/>
    <dgm:cxn modelId="{0794EAD0-0734-479C-8BD4-129EE0BC3B18}" type="presParOf" srcId="{2E9F46E9-DD42-42C8-8837-312D191DAC7B}" destId="{0EBFF9E0-9BBB-4293-AD37-247B1AE93D26}" srcOrd="1" destOrd="0" presId="urn:microsoft.com/office/officeart/2005/8/layout/orgChart1"/>
    <dgm:cxn modelId="{EEED80F6-732B-4D2E-92A8-9167741FDBA6}" type="presParOf" srcId="{0EBFF9E0-9BBB-4293-AD37-247B1AE93D26}" destId="{DC3902A3-A551-48FF-9FE8-9C302212A800}" srcOrd="0" destOrd="0" presId="urn:microsoft.com/office/officeart/2005/8/layout/orgChart1"/>
    <dgm:cxn modelId="{B818AE7E-86E0-4B84-8886-74FC26CCCA3A}" type="presParOf" srcId="{DC3902A3-A551-48FF-9FE8-9C302212A800}" destId="{337BD58A-F5CC-43A6-907B-3E4DE13F3FE8}" srcOrd="0" destOrd="0" presId="urn:microsoft.com/office/officeart/2005/8/layout/orgChart1"/>
    <dgm:cxn modelId="{264BC6A5-85AF-4F26-AF89-B3FC6E9E0281}" type="presParOf" srcId="{DC3902A3-A551-48FF-9FE8-9C302212A800}" destId="{207908BA-D818-4936-8CEC-36382F64C2BD}" srcOrd="1" destOrd="0" presId="urn:microsoft.com/office/officeart/2005/8/layout/orgChart1"/>
    <dgm:cxn modelId="{B4390CB3-3376-40B8-927D-2C5C2FB458FB}" type="presParOf" srcId="{0EBFF9E0-9BBB-4293-AD37-247B1AE93D26}" destId="{C20E0794-58DD-4503-ABAF-19B198190D86}" srcOrd="1" destOrd="0" presId="urn:microsoft.com/office/officeart/2005/8/layout/orgChart1"/>
    <dgm:cxn modelId="{E6651255-5502-4350-86BB-57A00518720C}" type="presParOf" srcId="{0EBFF9E0-9BBB-4293-AD37-247B1AE93D26}" destId="{BD0C6C55-1908-4219-B2C5-C614A837C334}" srcOrd="2" destOrd="0" presId="urn:microsoft.com/office/officeart/2005/8/layout/orgChart1"/>
    <dgm:cxn modelId="{84B2D53E-720A-4CF0-BB22-B048EFB16AB9}" type="presParOf" srcId="{E00D56CC-3DF5-43BB-BE23-AC3AB8FF2EBF}" destId="{C8780A8A-9A71-4C50-82A3-6D816E87ED34}" srcOrd="1" destOrd="0" presId="urn:microsoft.com/office/officeart/2005/8/layout/orgChart1"/>
    <dgm:cxn modelId="{37F274C7-3845-4D55-A698-2A01F6C7A7E6}" type="presParOf" srcId="{C8780A8A-9A71-4C50-82A3-6D816E87ED34}" destId="{3B8FF17A-7244-4BBA-81EB-49C4DE900B8F}" srcOrd="0" destOrd="0" presId="urn:microsoft.com/office/officeart/2005/8/layout/orgChart1"/>
    <dgm:cxn modelId="{4E4B345C-6CCB-4FA8-B5B2-12B94FE17F17}" type="presParOf" srcId="{3B8FF17A-7244-4BBA-81EB-49C4DE900B8F}" destId="{66AEE69C-F797-4F30-AB3B-EF8704D64891}" srcOrd="0" destOrd="0" presId="urn:microsoft.com/office/officeart/2005/8/layout/orgChart1"/>
    <dgm:cxn modelId="{BDCF45D0-A66A-4D89-8CCA-2B03BB3F82D8}" type="presParOf" srcId="{3B8FF17A-7244-4BBA-81EB-49C4DE900B8F}" destId="{9B9F160F-F1CD-4D23-9EF9-C0DD5532058D}" srcOrd="1" destOrd="0" presId="urn:microsoft.com/office/officeart/2005/8/layout/orgChart1"/>
    <dgm:cxn modelId="{40E9AA31-082B-47A8-871C-F2D5CC095574}" type="presParOf" srcId="{C8780A8A-9A71-4C50-82A3-6D816E87ED34}" destId="{33C9ADAE-9E95-4505-9A3E-25C4B5CCB950}" srcOrd="1" destOrd="0" presId="urn:microsoft.com/office/officeart/2005/8/layout/orgChart1"/>
    <dgm:cxn modelId="{98B052A5-D992-43EA-AD4A-077BE73103F0}" type="presParOf" srcId="{C8780A8A-9A71-4C50-82A3-6D816E87ED34}" destId="{ABE66960-853B-431A-916F-993E50608C36}" srcOrd="2" destOrd="0" presId="urn:microsoft.com/office/officeart/2005/8/layout/orgChart1"/>
  </dgm:cxnLst>
  <dgm:bg>
    <a:solidFill>
      <a:schemeClr val="bg2">
        <a:lumMod val="90000"/>
      </a:schemeClr>
    </a:solidFill>
  </dgm:bg>
  <dgm:whole>
    <a:ln>
      <a:solidFill>
        <a:schemeClr val="accent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80634-BCBF-4B85-8BD5-D471976D0F4A}">
      <dsp:nvSpPr>
        <dsp:cNvPr id="0" name=""/>
        <dsp:cNvSpPr/>
      </dsp:nvSpPr>
      <dsp:spPr>
        <a:xfrm>
          <a:off x="4011426" y="894704"/>
          <a:ext cx="106471" cy="466448"/>
        </a:xfrm>
        <a:custGeom>
          <a:avLst/>
          <a:gdLst/>
          <a:ahLst/>
          <a:cxnLst/>
          <a:rect l="0" t="0" r="0" b="0"/>
          <a:pathLst>
            <a:path>
              <a:moveTo>
                <a:pt x="106471" y="0"/>
              </a:moveTo>
              <a:lnTo>
                <a:pt x="106471" y="466448"/>
              </a:lnTo>
              <a:lnTo>
                <a:pt x="0" y="46644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19399E-F7A9-4EED-9A8C-6189B7D51140}">
      <dsp:nvSpPr>
        <dsp:cNvPr id="0" name=""/>
        <dsp:cNvSpPr/>
      </dsp:nvSpPr>
      <dsp:spPr>
        <a:xfrm>
          <a:off x="6593130" y="3418313"/>
          <a:ext cx="190869" cy="557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7385"/>
              </a:lnTo>
              <a:lnTo>
                <a:pt x="190869" y="557385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2D58AF-95D4-4CCE-8249-511E7E58DA64}">
      <dsp:nvSpPr>
        <dsp:cNvPr id="0" name=""/>
        <dsp:cNvSpPr/>
      </dsp:nvSpPr>
      <dsp:spPr>
        <a:xfrm>
          <a:off x="7056395" y="2516485"/>
          <a:ext cx="91440" cy="2129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294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D4EECC-3288-42F5-B6C2-FF122C25932B}">
      <dsp:nvSpPr>
        <dsp:cNvPr id="0" name=""/>
        <dsp:cNvSpPr/>
      </dsp:nvSpPr>
      <dsp:spPr>
        <a:xfrm>
          <a:off x="4117898" y="894704"/>
          <a:ext cx="2984217" cy="93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425"/>
              </a:lnTo>
              <a:lnTo>
                <a:pt x="2984217" y="826425"/>
              </a:lnTo>
              <a:lnTo>
                <a:pt x="2984217" y="932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1EE79A-2D65-47B7-B8C0-5430EAF9D77D}">
      <dsp:nvSpPr>
        <dsp:cNvPr id="0" name=""/>
        <dsp:cNvSpPr/>
      </dsp:nvSpPr>
      <dsp:spPr>
        <a:xfrm>
          <a:off x="5101021" y="3418313"/>
          <a:ext cx="190869" cy="557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7385"/>
              </a:lnTo>
              <a:lnTo>
                <a:pt x="190869" y="557385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BA28D-D883-4B4E-8B9B-CA3C9BC28FAF}">
      <dsp:nvSpPr>
        <dsp:cNvPr id="0" name=""/>
        <dsp:cNvSpPr/>
      </dsp:nvSpPr>
      <dsp:spPr>
        <a:xfrm>
          <a:off x="5564286" y="2516485"/>
          <a:ext cx="91440" cy="2129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294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94B808-B3A4-4846-B560-0CF2B824BBB4}">
      <dsp:nvSpPr>
        <dsp:cNvPr id="0" name=""/>
        <dsp:cNvSpPr/>
      </dsp:nvSpPr>
      <dsp:spPr>
        <a:xfrm>
          <a:off x="4117898" y="894704"/>
          <a:ext cx="1492108" cy="93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425"/>
              </a:lnTo>
              <a:lnTo>
                <a:pt x="1492108" y="826425"/>
              </a:lnTo>
              <a:lnTo>
                <a:pt x="1492108" y="932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47F2BC-0193-47E1-9571-70FDF0000CD6}">
      <dsp:nvSpPr>
        <dsp:cNvPr id="0" name=""/>
        <dsp:cNvSpPr/>
      </dsp:nvSpPr>
      <dsp:spPr>
        <a:xfrm>
          <a:off x="3608913" y="3418313"/>
          <a:ext cx="351530" cy="526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529"/>
              </a:lnTo>
              <a:lnTo>
                <a:pt x="351530" y="52652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5EEE6-828C-4048-B49B-50950723A6FC}">
      <dsp:nvSpPr>
        <dsp:cNvPr id="0" name=""/>
        <dsp:cNvSpPr/>
      </dsp:nvSpPr>
      <dsp:spPr>
        <a:xfrm>
          <a:off x="4072178" y="2516485"/>
          <a:ext cx="91440" cy="2129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294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CF8412-1D8F-44FC-BF6A-DCB777B1E2C9}">
      <dsp:nvSpPr>
        <dsp:cNvPr id="0" name=""/>
        <dsp:cNvSpPr/>
      </dsp:nvSpPr>
      <dsp:spPr>
        <a:xfrm>
          <a:off x="4072178" y="894704"/>
          <a:ext cx="91440" cy="9328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32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A19D92-2A1D-438E-8D76-B5D971F930C1}">
      <dsp:nvSpPr>
        <dsp:cNvPr id="0" name=""/>
        <dsp:cNvSpPr/>
      </dsp:nvSpPr>
      <dsp:spPr>
        <a:xfrm>
          <a:off x="2116804" y="3418313"/>
          <a:ext cx="403478" cy="526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529"/>
              </a:lnTo>
              <a:lnTo>
                <a:pt x="403478" y="52652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24127-071E-4D3F-BE9C-EAB811229853}">
      <dsp:nvSpPr>
        <dsp:cNvPr id="0" name=""/>
        <dsp:cNvSpPr/>
      </dsp:nvSpPr>
      <dsp:spPr>
        <a:xfrm>
          <a:off x="2580069" y="2533348"/>
          <a:ext cx="91440" cy="196080"/>
        </a:xfrm>
        <a:custGeom>
          <a:avLst/>
          <a:gdLst/>
          <a:ahLst/>
          <a:cxnLst/>
          <a:rect l="0" t="0" r="0" b="0"/>
          <a:pathLst>
            <a:path>
              <a:moveTo>
                <a:pt x="70675" y="0"/>
              </a:moveTo>
              <a:lnTo>
                <a:pt x="70675" y="89608"/>
              </a:lnTo>
              <a:lnTo>
                <a:pt x="45720" y="89608"/>
              </a:lnTo>
              <a:lnTo>
                <a:pt x="45720" y="19608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8269B-178B-4428-9F41-80BE3985CA1E}">
      <dsp:nvSpPr>
        <dsp:cNvPr id="0" name=""/>
        <dsp:cNvSpPr/>
      </dsp:nvSpPr>
      <dsp:spPr>
        <a:xfrm>
          <a:off x="2650744" y="894704"/>
          <a:ext cx="1467153" cy="949760"/>
        </a:xfrm>
        <a:custGeom>
          <a:avLst/>
          <a:gdLst/>
          <a:ahLst/>
          <a:cxnLst/>
          <a:rect l="0" t="0" r="0" b="0"/>
          <a:pathLst>
            <a:path>
              <a:moveTo>
                <a:pt x="1467153" y="0"/>
              </a:moveTo>
              <a:lnTo>
                <a:pt x="1467153" y="843288"/>
              </a:lnTo>
              <a:lnTo>
                <a:pt x="0" y="843288"/>
              </a:lnTo>
              <a:lnTo>
                <a:pt x="0" y="94976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7A7276-3813-4A3C-B91F-54F82084592E}">
      <dsp:nvSpPr>
        <dsp:cNvPr id="0" name=""/>
        <dsp:cNvSpPr/>
      </dsp:nvSpPr>
      <dsp:spPr>
        <a:xfrm>
          <a:off x="624696" y="3418313"/>
          <a:ext cx="527432" cy="526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529"/>
              </a:lnTo>
              <a:lnTo>
                <a:pt x="527432" y="52652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669A7B-D78B-4913-9DA1-A0135AA2ABF8}">
      <dsp:nvSpPr>
        <dsp:cNvPr id="0" name=""/>
        <dsp:cNvSpPr/>
      </dsp:nvSpPr>
      <dsp:spPr>
        <a:xfrm>
          <a:off x="1087961" y="2533348"/>
          <a:ext cx="91440" cy="196080"/>
        </a:xfrm>
        <a:custGeom>
          <a:avLst/>
          <a:gdLst/>
          <a:ahLst/>
          <a:cxnLst/>
          <a:rect l="0" t="0" r="0" b="0"/>
          <a:pathLst>
            <a:path>
              <a:moveTo>
                <a:pt x="70675" y="0"/>
              </a:moveTo>
              <a:lnTo>
                <a:pt x="70675" y="89608"/>
              </a:lnTo>
              <a:lnTo>
                <a:pt x="45720" y="89608"/>
              </a:lnTo>
              <a:lnTo>
                <a:pt x="45720" y="19608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D957B-FFCA-4190-97FC-11E8E83C0578}">
      <dsp:nvSpPr>
        <dsp:cNvPr id="0" name=""/>
        <dsp:cNvSpPr/>
      </dsp:nvSpPr>
      <dsp:spPr>
        <a:xfrm>
          <a:off x="1158636" y="894704"/>
          <a:ext cx="2959262" cy="949760"/>
        </a:xfrm>
        <a:custGeom>
          <a:avLst/>
          <a:gdLst/>
          <a:ahLst/>
          <a:cxnLst/>
          <a:rect l="0" t="0" r="0" b="0"/>
          <a:pathLst>
            <a:path>
              <a:moveTo>
                <a:pt x="2959262" y="0"/>
              </a:moveTo>
              <a:lnTo>
                <a:pt x="2959262" y="843288"/>
              </a:lnTo>
              <a:lnTo>
                <a:pt x="0" y="843288"/>
              </a:lnTo>
              <a:lnTo>
                <a:pt x="0" y="94976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FE21F-F66D-46D7-AC84-78C488385CBF}">
      <dsp:nvSpPr>
        <dsp:cNvPr id="0" name=""/>
        <dsp:cNvSpPr/>
      </dsp:nvSpPr>
      <dsp:spPr>
        <a:xfrm>
          <a:off x="3478315" y="205820"/>
          <a:ext cx="1279164" cy="688883"/>
        </a:xfrm>
        <a:prstGeom prst="rect">
          <a:avLst/>
        </a:prstGeom>
        <a:gradFill rotWithShape="0">
          <a:gsLst>
            <a:gs pos="0">
              <a:srgbClr val="FF0000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HEYET BAŞKANI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kern="1200" dirty="0" smtClean="0">
              <a:latin typeface="Arial" pitchFamily="34" charset="0"/>
              <a:cs typeface="Arial" pitchFamily="34" charset="0"/>
            </a:rPr>
            <a:t>(Koordinatör Vali</a:t>
          </a:r>
          <a:r>
            <a:rPr lang="tr-TR" sz="1200" kern="1200" dirty="0" smtClean="0"/>
            <a:t>)</a:t>
          </a:r>
          <a:endParaRPr lang="tr-TR" sz="1200" kern="1200" dirty="0"/>
        </a:p>
      </dsp:txBody>
      <dsp:txXfrm>
        <a:off x="3478315" y="205820"/>
        <a:ext cx="1279164" cy="688883"/>
      </dsp:txXfrm>
    </dsp:sp>
    <dsp:sp modelId="{2C5317E7-AA78-46FA-9E2E-DFB25BD27EAC}">
      <dsp:nvSpPr>
        <dsp:cNvPr id="0" name=""/>
        <dsp:cNvSpPr/>
      </dsp:nvSpPr>
      <dsp:spPr>
        <a:xfrm>
          <a:off x="522405" y="1844464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İL BELEDİYE BAŞKANLARI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522405" y="1844464"/>
        <a:ext cx="1272461" cy="688883"/>
      </dsp:txXfrm>
    </dsp:sp>
    <dsp:sp modelId="{28AECFEF-A52A-473E-AFC1-A23F42AECA69}">
      <dsp:nvSpPr>
        <dsp:cNvPr id="0" name=""/>
        <dsp:cNvSpPr/>
      </dsp:nvSpPr>
      <dsp:spPr>
        <a:xfrm>
          <a:off x="497450" y="2729429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İl Gıda Tarım ve Hayvancılık Müdürleri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497450" y="2729429"/>
        <a:ext cx="1272461" cy="688883"/>
      </dsp:txXfrm>
    </dsp:sp>
    <dsp:sp modelId="{66E8B66E-2605-436F-B3F7-B1F883ECFDA8}">
      <dsp:nvSpPr>
        <dsp:cNvPr id="0" name=""/>
        <dsp:cNvSpPr/>
      </dsp:nvSpPr>
      <dsp:spPr>
        <a:xfrm>
          <a:off x="1152128" y="3600400"/>
          <a:ext cx="1279164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Halk Sağlığı Müdürleri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1152128" y="3600400"/>
        <a:ext cx="1279164" cy="688883"/>
      </dsp:txXfrm>
    </dsp:sp>
    <dsp:sp modelId="{0975252B-07CA-43DE-896B-6F8D80F773B2}">
      <dsp:nvSpPr>
        <dsp:cNvPr id="0" name=""/>
        <dsp:cNvSpPr/>
      </dsp:nvSpPr>
      <dsp:spPr>
        <a:xfrm>
          <a:off x="2014513" y="1844464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Su ve Kanalizasyon İdaresi Genel Müdürleri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2014513" y="1844464"/>
        <a:ext cx="1272461" cy="688883"/>
      </dsp:txXfrm>
    </dsp:sp>
    <dsp:sp modelId="{7DBF6D39-9956-4B5F-98CE-E297E296A4A1}">
      <dsp:nvSpPr>
        <dsp:cNvPr id="0" name=""/>
        <dsp:cNvSpPr/>
      </dsp:nvSpPr>
      <dsp:spPr>
        <a:xfrm>
          <a:off x="1989558" y="2729429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İl Bilim Sanayi Teknoloji Müdürleri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1989558" y="2729429"/>
        <a:ext cx="1272461" cy="688883"/>
      </dsp:txXfrm>
    </dsp:sp>
    <dsp:sp modelId="{31E6167F-811D-4C52-BF75-6E1B7D4EBF89}">
      <dsp:nvSpPr>
        <dsp:cNvPr id="0" name=""/>
        <dsp:cNvSpPr/>
      </dsp:nvSpPr>
      <dsp:spPr>
        <a:xfrm>
          <a:off x="2520283" y="3600400"/>
          <a:ext cx="1279164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Sulama Birlikleri Temsilcisi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2520283" y="3600400"/>
        <a:ext cx="1279164" cy="688883"/>
      </dsp:txXfrm>
    </dsp:sp>
    <dsp:sp modelId="{4AABA3AF-4150-4A7B-85AB-126A90387260}">
      <dsp:nvSpPr>
        <dsp:cNvPr id="0" name=""/>
        <dsp:cNvSpPr/>
      </dsp:nvSpPr>
      <dsp:spPr>
        <a:xfrm>
          <a:off x="3481667" y="1827601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İl Özel İdaresi Genel Sekreterleri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3481667" y="1827601"/>
        <a:ext cx="1272461" cy="688883"/>
      </dsp:txXfrm>
    </dsp:sp>
    <dsp:sp modelId="{1117304C-8DB1-4D66-B3A5-5EEDCFEF62F5}">
      <dsp:nvSpPr>
        <dsp:cNvPr id="0" name=""/>
        <dsp:cNvSpPr/>
      </dsp:nvSpPr>
      <dsp:spPr>
        <a:xfrm>
          <a:off x="3481667" y="2729429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İl Kültür ve Turizm Müdürleri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3481667" y="2729429"/>
        <a:ext cx="1272461" cy="688883"/>
      </dsp:txXfrm>
    </dsp:sp>
    <dsp:sp modelId="{4972CE75-B913-48E3-A0C1-34DB02C1D919}">
      <dsp:nvSpPr>
        <dsp:cNvPr id="0" name=""/>
        <dsp:cNvSpPr/>
      </dsp:nvSpPr>
      <dsp:spPr>
        <a:xfrm>
          <a:off x="3960443" y="3600400"/>
          <a:ext cx="1279164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SYGM Yetkilisi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3960443" y="3600400"/>
        <a:ext cx="1279164" cy="688883"/>
      </dsp:txXfrm>
    </dsp:sp>
    <dsp:sp modelId="{065336B1-56C2-4CFB-A7EE-47CE8A1BA75A}">
      <dsp:nvSpPr>
        <dsp:cNvPr id="0" name=""/>
        <dsp:cNvSpPr/>
      </dsp:nvSpPr>
      <dsp:spPr>
        <a:xfrm>
          <a:off x="4973775" y="1827601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DSİ, OSİB, OGM ve MGM Bölge Müdürlükleri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4973775" y="1827601"/>
        <a:ext cx="1272461" cy="688883"/>
      </dsp:txXfrm>
    </dsp:sp>
    <dsp:sp modelId="{00CC5B56-169B-4897-966F-1DD2A4136935}">
      <dsp:nvSpPr>
        <dsp:cNvPr id="0" name=""/>
        <dsp:cNvSpPr/>
      </dsp:nvSpPr>
      <dsp:spPr>
        <a:xfrm>
          <a:off x="4973775" y="2729429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err="1" smtClean="0">
              <a:latin typeface="Arial" pitchFamily="34" charset="0"/>
              <a:cs typeface="Arial" pitchFamily="34" charset="0"/>
            </a:rPr>
            <a:t>İlbank</a:t>
          </a: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 A.Ş. Bölge Müdürleri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4973775" y="2729429"/>
        <a:ext cx="1272461" cy="688883"/>
      </dsp:txXfrm>
    </dsp:sp>
    <dsp:sp modelId="{A6625E01-A36A-41A9-A4B6-D7C80BC6E8FA}">
      <dsp:nvSpPr>
        <dsp:cNvPr id="0" name=""/>
        <dsp:cNvSpPr/>
      </dsp:nvSpPr>
      <dsp:spPr>
        <a:xfrm>
          <a:off x="5291891" y="3631257"/>
          <a:ext cx="1279164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Sanayi ve Ticaret Odasının bir temsilcisi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5291891" y="3631257"/>
        <a:ext cx="1279164" cy="688883"/>
      </dsp:txXfrm>
    </dsp:sp>
    <dsp:sp modelId="{4E3FBB45-E3AC-415E-94C5-EE8F243E7897}">
      <dsp:nvSpPr>
        <dsp:cNvPr id="0" name=""/>
        <dsp:cNvSpPr/>
      </dsp:nvSpPr>
      <dsp:spPr>
        <a:xfrm>
          <a:off x="6465884" y="1827601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İl Çevre ve Şehircilik Müdürleri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6465884" y="1827601"/>
        <a:ext cx="1272461" cy="688883"/>
      </dsp:txXfrm>
    </dsp:sp>
    <dsp:sp modelId="{11D084B2-8129-4407-836F-1F2AC7638C9F}">
      <dsp:nvSpPr>
        <dsp:cNvPr id="0" name=""/>
        <dsp:cNvSpPr/>
      </dsp:nvSpPr>
      <dsp:spPr>
        <a:xfrm>
          <a:off x="6465884" y="2729429"/>
          <a:ext cx="1272461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smtClean="0">
              <a:latin typeface="Arial" pitchFamily="34" charset="0"/>
              <a:cs typeface="Arial" pitchFamily="34" charset="0"/>
            </a:rPr>
            <a:t>Kalkınma Ajansı Genel Sekreterleri</a:t>
          </a:r>
          <a:endParaRPr lang="tr-TR" sz="1200" b="1" kern="1200" dirty="0">
            <a:latin typeface="Arial" pitchFamily="34" charset="0"/>
            <a:cs typeface="Arial" pitchFamily="34" charset="0"/>
          </a:endParaRPr>
        </a:p>
      </dsp:txBody>
      <dsp:txXfrm>
        <a:off x="6465884" y="2729429"/>
        <a:ext cx="1272461" cy="688883"/>
      </dsp:txXfrm>
    </dsp:sp>
    <dsp:sp modelId="{EA254961-9D95-4FD8-BADC-BC0ECA25492D}">
      <dsp:nvSpPr>
        <dsp:cNvPr id="0" name=""/>
        <dsp:cNvSpPr/>
      </dsp:nvSpPr>
      <dsp:spPr>
        <a:xfrm>
          <a:off x="6783999" y="3631257"/>
          <a:ext cx="1279164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000" b="1" kern="1200" dirty="0" smtClean="0">
              <a:latin typeface="Arial" pitchFamily="34" charset="0"/>
              <a:cs typeface="Arial" pitchFamily="34" charset="0"/>
            </a:rPr>
            <a:t>Heyet katılımcılarının oyçokluğu ile STK, </a:t>
          </a:r>
          <a:r>
            <a:rPr lang="tr-TR" sz="1000" b="1" kern="1200" dirty="0" err="1" smtClean="0">
              <a:latin typeface="Arial" pitchFamily="34" charset="0"/>
              <a:cs typeface="Arial" pitchFamily="34" charset="0"/>
            </a:rPr>
            <a:t>Üniv</a:t>
          </a:r>
          <a:r>
            <a:rPr lang="tr-TR" sz="1000" b="1" kern="1200" dirty="0" smtClean="0">
              <a:latin typeface="Arial" pitchFamily="34" charset="0"/>
              <a:cs typeface="Arial" pitchFamily="34" charset="0"/>
            </a:rPr>
            <a:t>. ve OSB </a:t>
          </a:r>
          <a:r>
            <a:rPr lang="tr-TR" sz="1000" b="1" kern="1200" dirty="0" err="1" smtClean="0">
              <a:latin typeface="Arial" pitchFamily="34" charset="0"/>
              <a:cs typeface="Arial" pitchFamily="34" charset="0"/>
            </a:rPr>
            <a:t>leri</a:t>
          </a:r>
          <a:r>
            <a:rPr lang="tr-TR" sz="1000" b="1" kern="1200" dirty="0" smtClean="0">
              <a:latin typeface="Arial" pitchFamily="34" charset="0"/>
              <a:cs typeface="Arial" pitchFamily="34" charset="0"/>
            </a:rPr>
            <a:t> temsilen birer kişi</a:t>
          </a:r>
          <a:endParaRPr lang="tr-TR" sz="1000" b="1" kern="1200" dirty="0">
            <a:latin typeface="Arial" pitchFamily="34" charset="0"/>
            <a:cs typeface="Arial" pitchFamily="34" charset="0"/>
          </a:endParaRPr>
        </a:p>
      </dsp:txBody>
      <dsp:txXfrm>
        <a:off x="6783999" y="3631257"/>
        <a:ext cx="1279164" cy="688883"/>
      </dsp:txXfrm>
    </dsp:sp>
    <dsp:sp modelId="{337BD58A-F5CC-43A6-907B-3E4DE13F3FE8}">
      <dsp:nvSpPr>
        <dsp:cNvPr id="0" name=""/>
        <dsp:cNvSpPr/>
      </dsp:nvSpPr>
      <dsp:spPr>
        <a:xfrm>
          <a:off x="1731" y="1153943"/>
          <a:ext cx="4009694" cy="414419"/>
        </a:xfrm>
        <a:prstGeom prst="rect">
          <a:avLst/>
        </a:prstGeom>
        <a:gradFill rotWithShape="0">
          <a:gsLst>
            <a:gs pos="0">
              <a:srgbClr val="00B050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b="1" kern="1200" dirty="0" smtClean="0">
              <a:latin typeface="Arial" pitchFamily="34" charset="0"/>
              <a:cs typeface="Arial" pitchFamily="34" charset="0"/>
            </a:rPr>
            <a:t>SEKRETARYA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kern="1200" dirty="0" smtClean="0">
              <a:latin typeface="Arial" pitchFamily="34" charset="0"/>
              <a:cs typeface="Arial" pitchFamily="34" charset="0"/>
            </a:rPr>
            <a:t>(</a:t>
          </a:r>
          <a:r>
            <a:rPr lang="tr-TR" sz="11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Koordinatör Valilikteki DSİ Bölge/Şube Müdürlüğü</a:t>
          </a:r>
          <a:r>
            <a:rPr lang="tr-TR" sz="1100" kern="1200" dirty="0" smtClean="0"/>
            <a:t>)</a:t>
          </a:r>
          <a:endParaRPr lang="tr-TR" sz="1100" kern="1200" dirty="0"/>
        </a:p>
      </dsp:txBody>
      <dsp:txXfrm>
        <a:off x="1731" y="1153943"/>
        <a:ext cx="4009694" cy="414419"/>
      </dsp:txXfrm>
    </dsp:sp>
    <dsp:sp modelId="{66AEE69C-F797-4F30-AB3B-EF8704D64891}">
      <dsp:nvSpPr>
        <dsp:cNvPr id="0" name=""/>
        <dsp:cNvSpPr/>
      </dsp:nvSpPr>
      <dsp:spPr>
        <a:xfrm>
          <a:off x="0" y="3600400"/>
          <a:ext cx="1057165" cy="688883"/>
        </a:xfrm>
        <a:prstGeom prst="rect">
          <a:avLst/>
        </a:prstGeom>
        <a:gradFill rotWithShape="0">
          <a:gsLst>
            <a:gs pos="0">
              <a:srgbClr val="0033CC"/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b="1" kern="1200" dirty="0" smtClean="0">
              <a:latin typeface="Arial" pitchFamily="34" charset="0"/>
              <a:cs typeface="Arial" pitchFamily="34" charset="0"/>
            </a:rPr>
            <a:t>Enerji ve Tabii </a:t>
          </a:r>
          <a:r>
            <a:rPr lang="tr-TR" sz="1100" b="1" kern="1200" dirty="0" err="1" smtClean="0">
              <a:latin typeface="Arial" pitchFamily="34" charset="0"/>
              <a:cs typeface="Arial" pitchFamily="34" charset="0"/>
            </a:rPr>
            <a:t>Kayn.Bakanlığı</a:t>
          </a:r>
          <a:r>
            <a:rPr lang="tr-TR" sz="1100" b="1" kern="1200" dirty="0" smtClean="0">
              <a:latin typeface="Arial" pitchFamily="34" charset="0"/>
              <a:cs typeface="Arial" pitchFamily="34" charset="0"/>
            </a:rPr>
            <a:t> temsilcisi</a:t>
          </a:r>
          <a:endParaRPr lang="tr-TR" sz="1100" b="1" kern="1200" dirty="0">
            <a:latin typeface="Arial" pitchFamily="34" charset="0"/>
            <a:cs typeface="Arial" pitchFamily="34" charset="0"/>
          </a:endParaRPr>
        </a:p>
      </dsp:txBody>
      <dsp:txXfrm>
        <a:off x="0" y="3600400"/>
        <a:ext cx="1057165" cy="688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6AC6F-CC61-4982-A731-0A21927A9F1B}" type="datetimeFigureOut">
              <a:rPr lang="tr-TR" smtClean="0"/>
              <a:pPr/>
              <a:t>25.09.2014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99C14-4B99-4D47-BFEE-692B06C3F25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6508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C77680-6A58-4AF6-A1EF-2B1312943C3C}" type="slidenum">
              <a:rPr lang="tr-TR" smtClean="0"/>
              <a:pPr>
                <a:defRPr/>
              </a:pPr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3270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5512DF-B4FF-4CB6-A8EB-EEC5B4264626}" type="slidenum">
              <a:rPr lang="tr-TR" smtClean="0"/>
              <a:pPr>
                <a:defRPr/>
              </a:pPr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5"/>
          <p:cNvSpPr txBox="1">
            <a:spLocks noGrp="1" noChangeArrowheads="1"/>
          </p:cNvSpPr>
          <p:nvPr/>
        </p:nvSpPr>
        <p:spPr bwMode="auto">
          <a:xfrm>
            <a:off x="3852702" y="9377620"/>
            <a:ext cx="2930715" cy="47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5388" tIns="47514" rIns="95388" bIns="47514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086E3D1C-073F-4349-AD33-A38DF0BACDAD}" type="slidenum">
              <a:rPr lang="tr-TR" altLang="tr-TR" sz="1300">
                <a:solidFill>
                  <a:srgbClr val="000000"/>
                </a:solidFill>
                <a:ea typeface="DejaVu Sans Condensed"/>
                <a:cs typeface="DejaVu Sans Condensed"/>
              </a:rPr>
              <a:pPr algn="r" eaLnBrk="1" hangingPunct="1"/>
              <a:t>13</a:t>
            </a:fld>
            <a:endParaRPr lang="tr-TR" altLang="tr-TR" sz="1300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89091" name="Text Box 1"/>
          <p:cNvSpPr txBox="1">
            <a:spLocks noChangeArrowheads="1"/>
          </p:cNvSpPr>
          <p:nvPr/>
        </p:nvSpPr>
        <p:spPr bwMode="auto">
          <a:xfrm>
            <a:off x="3852702" y="9377621"/>
            <a:ext cx="2933883" cy="48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5388" tIns="47514" rIns="95388" bIns="47514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01F058A9-8B94-4FBA-A1D9-F155C1BAC6E1}" type="slidenum">
              <a:rPr lang="tr-TR" altLang="tr-TR" sz="1300">
                <a:solidFill>
                  <a:srgbClr val="000000"/>
                </a:solidFill>
                <a:ea typeface="DejaVu Sans Condensed"/>
                <a:cs typeface="DejaVu Sans Condensed"/>
              </a:rPr>
              <a:pPr algn="r" eaLnBrk="1" hangingPunct="1"/>
              <a:t>13</a:t>
            </a:fld>
            <a:endParaRPr lang="tr-TR" altLang="tr-TR" sz="1300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39775"/>
            <a:ext cx="4937125" cy="37020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610" y="4687235"/>
            <a:ext cx="5427367" cy="44349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tr-TR" altLang="tr-T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9775"/>
            <a:ext cx="4916487" cy="36877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tr-T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39775"/>
            <a:ext cx="4916487" cy="36877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tr-T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r-TR" altLang="tr-TR" b="1" dirty="0" smtClean="0">
                <a:latin typeface="Arial" charset="0"/>
              </a:rPr>
              <a:t>Çevre ve Orman Bakanlığı; Ulusal Program ve </a:t>
            </a:r>
            <a:br>
              <a:rPr lang="tr-TR" altLang="tr-TR" b="1" dirty="0" smtClean="0">
                <a:latin typeface="Arial" charset="0"/>
              </a:rPr>
            </a:br>
            <a:r>
              <a:rPr lang="tr-TR" altLang="tr-TR" b="1" dirty="0" smtClean="0">
                <a:latin typeface="Arial" charset="0"/>
              </a:rPr>
              <a:t>AB Çevre Mevzuatı uyum  çalışmalarından sorumlu kurumdur. </a:t>
            </a:r>
          </a:p>
          <a:p>
            <a:pPr>
              <a:spcBef>
                <a:spcPct val="0"/>
              </a:spcBef>
            </a:pPr>
            <a:r>
              <a:rPr lang="tr-TR" altLang="tr-TR" b="1" dirty="0" smtClean="0">
                <a:latin typeface="Arial" charset="0"/>
                <a:sym typeface="Symbol" pitchFamily="18" charset="2"/>
              </a:rPr>
              <a:t>Çevre faslı tarama toplantıları 2006 yılında tamamlanmıştır. </a:t>
            </a:r>
          </a:p>
          <a:p>
            <a:pPr>
              <a:spcBef>
                <a:spcPct val="0"/>
              </a:spcBef>
            </a:pPr>
            <a:endParaRPr lang="tr-TR" altLang="tr-TR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463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 txBox="1">
            <a:spLocks noGrp="1" noChangeArrowheads="1"/>
          </p:cNvSpPr>
          <p:nvPr/>
        </p:nvSpPr>
        <p:spPr bwMode="auto">
          <a:xfrm>
            <a:off x="3850443" y="9378825"/>
            <a:ext cx="2944085" cy="491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fld id="{65F4CFB0-0FE5-4419-AD13-CF6D437FACCE}" type="slidenum">
              <a:rPr lang="en-GB" altLang="tr-TR" sz="1200">
                <a:solidFill>
                  <a:srgbClr val="000000"/>
                </a:solidFill>
                <a:latin typeface="Calibri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Arial" charset="0"/>
                <a:buNone/>
              </a:pPr>
              <a:t>31</a:t>
            </a:fld>
            <a:endParaRPr lang="en-GB" altLang="tr-TR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3950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688557"/>
            <a:ext cx="5438140" cy="444512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tr-T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791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394-443C-44AB-8B7D-E50219D2165E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E74-A8DA-4815-84E3-21BCDDC82A9E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295F-E53A-407A-9998-94185B36C244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tr-TR" noProof="0" dirty="0" smtClean="0"/>
              <a:t>Tablo </a:t>
            </a:r>
            <a:r>
              <a:rPr lang="tr-TR" noProof="0" smtClean="0"/>
              <a:t>eklemek için simgeyi </a:t>
            </a:r>
            <a:r>
              <a:rPr lang="tr-TR" noProof="0" dirty="0" smtClean="0"/>
              <a:t>tıklatın</a:t>
            </a:r>
            <a:endParaRPr lang="tr-TR" noProof="0" dirty="0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CB218-7ACC-4EC4-A48E-D2CC5FEE086D}" type="datetimeFigureOut">
              <a:rPr lang="tr-TR"/>
              <a:pPr>
                <a:defRPr/>
              </a:pPr>
              <a:t>25.09.2014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1EF49-15F6-4AE3-BEA6-69DCAD65DF1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8103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66ED-5243-4A70-8E0D-490B8F9D7ECA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8DFF-40C1-47AF-9D32-7DBAB7210F3E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1D8E-AB88-4CB0-8399-3579B4ABEAA5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F8FD4-AC8B-4293-9994-94BD30FC9ABF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50C6-501B-424E-A787-F7FBECD02845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6FB2E-6DFB-4A53-A4C5-AF8C3C4D8D3C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A5964-DC2D-46DB-8BF7-629697D9249D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5F119-2324-4CC2-B7AF-B074D3323100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14708-6A81-48B1-B7BC-59C6B1C1592F}" type="datetime1">
              <a:rPr lang="tr-TR" smtClean="0"/>
              <a:pPr/>
              <a:t>25.09.2014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9981F-B71B-4733-A7DE-6C17510F99F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Taahh&#252;tlerimiz%20(2)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mailto:hakbas@ormansu.gov.t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1586135" y="0"/>
            <a:ext cx="5990743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19800000" lon="0" rev="0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b="1" kern="0" dirty="0">
                <a:ln w="11430"/>
                <a:solidFill>
                  <a:srgbClr val="0000FF"/>
                </a:solidFill>
                <a:latin typeface="Arial"/>
                <a:cs typeface="+mn-cs"/>
              </a:rPr>
              <a:t>T.C.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b="1" kern="0" dirty="0">
                <a:ln w="11430"/>
                <a:solidFill>
                  <a:srgbClr val="0000FF"/>
                </a:solidFill>
                <a:latin typeface="Arial"/>
                <a:cs typeface="+mn-cs"/>
              </a:rPr>
              <a:t>ORMAN </a:t>
            </a:r>
            <a:r>
              <a:rPr lang="tr-TR" sz="2800" b="1" kern="0" dirty="0" smtClean="0">
                <a:ln w="11430"/>
                <a:solidFill>
                  <a:srgbClr val="0000FF"/>
                </a:solidFill>
                <a:latin typeface="Arial"/>
                <a:cs typeface="+mn-cs"/>
              </a:rPr>
              <a:t>ve </a:t>
            </a:r>
            <a:r>
              <a:rPr lang="tr-TR" sz="2800" b="1" kern="0" dirty="0">
                <a:ln w="11430"/>
                <a:solidFill>
                  <a:srgbClr val="0000FF"/>
                </a:solidFill>
                <a:latin typeface="Arial"/>
                <a:cs typeface="+mn-cs"/>
              </a:rPr>
              <a:t>SU İŞLERİ BAKANLIĞI</a:t>
            </a:r>
          </a:p>
        </p:txBody>
      </p:sp>
      <p:sp>
        <p:nvSpPr>
          <p:cNvPr id="4" name="3 Dikdörtgen"/>
          <p:cNvSpPr/>
          <p:nvPr/>
        </p:nvSpPr>
        <p:spPr>
          <a:xfrm>
            <a:off x="323528" y="1427292"/>
            <a:ext cx="8712968" cy="95410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b="1" kern="0" spc="50" dirty="0" smtClean="0">
                <a:ln w="11430"/>
                <a:solidFill>
                  <a:srgbClr val="FF0000"/>
                </a:solidFill>
                <a:latin typeface="Arial"/>
              </a:rPr>
              <a:t>TÜRKİYE’NİN AB UYUM SÜRECİNDE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b="1" kern="0" spc="50" dirty="0" smtClean="0">
                <a:ln w="11430"/>
                <a:solidFill>
                  <a:srgbClr val="FF0000"/>
                </a:solidFill>
                <a:latin typeface="Arial"/>
              </a:rPr>
              <a:t>SU YÖNETİMİ </a:t>
            </a:r>
            <a:endParaRPr lang="tr-TR" sz="2800" b="1" kern="0" spc="50" dirty="0">
              <a:ln w="11430"/>
              <a:solidFill>
                <a:srgbClr val="FF0000"/>
              </a:solidFill>
              <a:latin typeface="Arial"/>
              <a:cs typeface="+mn-cs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899592" y="5229200"/>
            <a:ext cx="7344816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600" b="1" kern="0" spc="50" dirty="0">
              <a:ln w="11430"/>
              <a:gradFill>
                <a:gsLst>
                  <a:gs pos="25000">
                    <a:srgbClr val="333399">
                      <a:satMod val="155000"/>
                    </a:srgbClr>
                  </a:gs>
                  <a:gs pos="100000">
                    <a:srgbClr val="333399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Arial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kern="0" spc="50" dirty="0" smtClean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Arial"/>
                <a:cs typeface="+mn-cs"/>
              </a:rPr>
              <a:t>Hüseyin AKBAŞ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kern="0" spc="50" dirty="0" smtClean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Arial"/>
              </a:rPr>
              <a:t>Genel Müdür Yardımcısı</a:t>
            </a:r>
            <a:endParaRPr lang="tr-TR" b="1" kern="0" spc="50" dirty="0" smtClean="0">
              <a:ln w="11430"/>
              <a:gradFill>
                <a:gsLst>
                  <a:gs pos="25000">
                    <a:srgbClr val="333399">
                      <a:satMod val="155000"/>
                    </a:srgbClr>
                  </a:gs>
                  <a:gs pos="100000">
                    <a:srgbClr val="333399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Arial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kern="0" spc="50" dirty="0" smtClean="0">
                <a:ln w="11430"/>
                <a:solidFill>
                  <a:srgbClr val="FF0000"/>
                </a:solidFill>
                <a:latin typeface="Arial"/>
                <a:cs typeface="+mn-cs"/>
              </a:rPr>
              <a:t>26 Eylül 2014</a:t>
            </a:r>
            <a:endParaRPr lang="tr-TR" b="1" kern="0" spc="50" dirty="0">
              <a:ln w="11430"/>
              <a:solidFill>
                <a:srgbClr val="FF0000"/>
              </a:solidFill>
              <a:latin typeface="Arial"/>
              <a:cs typeface="+mn-cs"/>
            </a:endParaRPr>
          </a:p>
        </p:txBody>
      </p:sp>
      <p:sp>
        <p:nvSpPr>
          <p:cNvPr id="8" name="7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660A4-D9CD-4E5B-83FF-FD92B275460E}" type="slidenum">
              <a:rPr lang="tr-TR" smtClean="0"/>
              <a:pPr>
                <a:defRPr/>
              </a:pPr>
              <a:t>1</a:t>
            </a:fld>
            <a:endParaRPr lang="tr-TR"/>
          </a:p>
        </p:txBody>
      </p:sp>
      <p:pic>
        <p:nvPicPr>
          <p:cNvPr id="2050" name="Picture 2" descr="\\sygmbgcan.cevreorman.gov.tr\HYPD\RESİMLER VE LOGOLAR\Logolar\Genel Müdürlük(şeffaf)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894" y="2492896"/>
            <a:ext cx="2389405" cy="239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93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Başlık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SUYUN SEKTÖREL KULLANIM ORANLARI</a:t>
            </a:r>
          </a:p>
        </p:txBody>
      </p:sp>
      <p:pic>
        <p:nvPicPr>
          <p:cNvPr id="44035" name="Picture 2" descr="http://www.suhakki.org/wp-content/uploads/2012/03/akgunilhan-image0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8712200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92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tr-T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Kaynakları İle İlgili Tespitler? </a:t>
            </a:r>
            <a:br>
              <a:rPr lang="tr-T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Yapılmalı?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62500" lnSpcReduction="20000"/>
          </a:bodyPr>
          <a:lstStyle/>
          <a:p>
            <a:r>
              <a:rPr lang="tr-TR" sz="3400" dirty="0" smtClean="0">
                <a:solidFill>
                  <a:srgbClr val="0000FF"/>
                </a:solidFill>
                <a:latin typeface="Calibri" pitchFamily="34" charset="0"/>
              </a:rPr>
              <a:t>Su sınırsız bir kaynak değil, son derece sınırlı bir kaynaktır.</a:t>
            </a:r>
          </a:p>
          <a:p>
            <a:endParaRPr lang="tr-TR" sz="3400" dirty="0" smtClean="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tr-TR" sz="3400" dirty="0" smtClean="0">
                <a:solidFill>
                  <a:srgbClr val="0000FF"/>
                </a:solidFill>
                <a:latin typeface="Calibri" pitchFamily="34" charset="0"/>
              </a:rPr>
              <a:t>Su kaynakları; nüfus artışı, iklim değişikliği ve tüketim politikalarının baskısı altındadır.</a:t>
            </a:r>
          </a:p>
          <a:p>
            <a:endParaRPr lang="tr-TR" sz="3400" dirty="0" smtClean="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tr-TR" sz="3400" dirty="0" smtClean="0">
                <a:solidFill>
                  <a:srgbClr val="0000FF"/>
                </a:solidFill>
                <a:latin typeface="Calibri" pitchFamily="34" charset="0"/>
              </a:rPr>
              <a:t>Dünya nüfusunun %40’ını barındıran 80 ülkede şimdiden su sıkıntısı çekilmektedir. </a:t>
            </a:r>
          </a:p>
          <a:p>
            <a:r>
              <a:rPr lang="tr-TR" sz="3400" dirty="0" smtClean="0">
                <a:solidFill>
                  <a:srgbClr val="0000FF"/>
                </a:solidFill>
                <a:latin typeface="Calibri" pitchFamily="34" charset="0"/>
              </a:rPr>
              <a:t>Bilimsel çalışmalar 2100 itibariyle de orta enlemler ve yarı tropikal kurak bölgelerde su kaynaklarının azalacağını göstermektedir.</a:t>
            </a:r>
          </a:p>
          <a:p>
            <a:endParaRPr lang="tr-TR" sz="3400" dirty="0" smtClean="0">
              <a:solidFill>
                <a:srgbClr val="0000FF"/>
              </a:solidFill>
              <a:latin typeface="Calibri" pitchFamily="34" charset="0"/>
            </a:endParaRPr>
          </a:p>
          <a:p>
            <a:pPr>
              <a:buNone/>
            </a:pPr>
            <a:r>
              <a:rPr lang="tr-TR" sz="3400" dirty="0" smtClean="0">
                <a:solidFill>
                  <a:srgbClr val="0000FF"/>
                </a:solidFill>
                <a:latin typeface="Calibri" pitchFamily="34" charset="0"/>
              </a:rPr>
              <a:t>Bu da gösteriyor ki, </a:t>
            </a:r>
          </a:p>
          <a:p>
            <a:pPr algn="ctr">
              <a:buNone/>
            </a:pPr>
            <a:r>
              <a:rPr lang="tr-TR" sz="3400" b="1" dirty="0" smtClean="0">
                <a:solidFill>
                  <a:srgbClr val="0000FF"/>
                </a:solidFill>
                <a:latin typeface="Calibri" pitchFamily="34" charset="0"/>
              </a:rPr>
              <a:t>Su kaynaklarının sürdürülebilir ve entegre bir şekilde korunması, iyileştirilmesi ve kullanılması ile ilgili olarak </a:t>
            </a:r>
          </a:p>
          <a:p>
            <a:pPr algn="ctr">
              <a:buNone/>
            </a:pPr>
            <a:r>
              <a:rPr lang="tr-TR" sz="3400" b="1" dirty="0" smtClean="0">
                <a:solidFill>
                  <a:srgbClr val="FF0000"/>
                </a:solidFill>
                <a:latin typeface="Calibri" pitchFamily="34" charset="0"/>
              </a:rPr>
              <a:t>SUYUN YÖNETİMİNİN</a:t>
            </a:r>
          </a:p>
          <a:p>
            <a:pPr algn="ctr">
              <a:buNone/>
            </a:pPr>
            <a:r>
              <a:rPr lang="tr-TR" sz="3400" b="1" dirty="0" smtClean="0">
                <a:solidFill>
                  <a:srgbClr val="0000FF"/>
                </a:solidFill>
                <a:latin typeface="Calibri" pitchFamily="34" charset="0"/>
              </a:rPr>
              <a:t>Dünyada ve Türkiye’de </a:t>
            </a:r>
          </a:p>
          <a:p>
            <a:pPr algn="ctr">
              <a:buNone/>
            </a:pPr>
            <a:r>
              <a:rPr lang="tr-TR" sz="3400" b="1" dirty="0" smtClean="0">
                <a:solidFill>
                  <a:srgbClr val="0000FF"/>
                </a:solidFill>
                <a:latin typeface="Calibri" pitchFamily="34" charset="0"/>
              </a:rPr>
              <a:t>hayati bir öneminin olduğunu göstermektedir.</a:t>
            </a:r>
          </a:p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11</a:t>
            </a:fld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768752" cy="7794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tr-T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Ülkemizde Su Yönetiminin </a:t>
            </a:r>
            <a:br>
              <a:rPr lang="tr-T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Kurumsal ve Yasal Yapısı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8195" name="Picture 2" descr="C:\Users\selinsaglam\Documents\Alınan Dosyalarım\TR SU İLE İLGİLİ KURULUŞL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81075"/>
            <a:ext cx="8713788" cy="579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 bwMode="auto">
          <a:xfrm>
            <a:off x="107950" y="1700213"/>
            <a:ext cx="1927225" cy="164782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505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085" name="Group 269"/>
          <p:cNvGraphicFramePr>
            <a:graphicFrameLocks noGrp="1"/>
          </p:cNvGraphicFramePr>
          <p:nvPr/>
        </p:nvGraphicFramePr>
        <p:xfrm>
          <a:off x="442913" y="908050"/>
          <a:ext cx="8566150" cy="5986463"/>
        </p:xfrm>
        <a:graphic>
          <a:graphicData uri="http://schemas.openxmlformats.org/drawingml/2006/table">
            <a:tbl>
              <a:tblPr/>
              <a:tblGrid>
                <a:gridCol w="1579383"/>
                <a:gridCol w="6986767"/>
              </a:tblGrid>
              <a:tr h="118884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b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Orman ve Su İşleri Bakanlığı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Nehir havzalarının yönetimi, su kaynaklarının korunması ve planlanması, su kalitesinin belirlenmesi ve izlenmesi, taşkın yönetimi planlaması, kurak dönem su planlaması, su hukuku ve politikasının geliştirilmesi, ulusal su bilgi sisteminin kurulması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1449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DSİ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 yapılarının (depolama, taşkın koruma, sulama, HES, su ve </a:t>
                      </a:r>
                      <a:r>
                        <a:rPr kumimoji="0" lang="tr-T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atıksu</a:t>
                      </a: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arıtma tesisleri) planlaması tasarımı ve işletilmesi, su kaynaklarının geliştirilmesi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795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Çevre ve Şehircilik Bakanlığı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Çevre mevzuatını uygulamak ve denetimini yapmak, izin, denetleme, yaptırım, izleme (kısmen), ÇED, arıtma tesisi onayı. </a:t>
                      </a:r>
                      <a:r>
                        <a:rPr kumimoji="0" lang="tr-TR" altLang="tr-T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atıksu</a:t>
                      </a: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 arıtma tesisi proje, ihale ve yapım işleri, finansman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240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Sağlık Bakanlığı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İçme suyu, kaynak suyu, mineral ve şifalı suların kalitesini kontrol edilmesi, içme suyu standartlarının oluşturulması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014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br>
                        <a:rPr kumimoji="0" lang="tr-T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tr-T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İller Bankası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Kentsel yerleşimlerdeki yağmur suyu drenajı, su ve atık su arıtma tesislerinin tasarımı ve finansmanı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014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Kalkınma Bakanlığı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Su kaynakları yatırımlarının genel planlamasının yapılması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4247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Büyükşehir Belediyeleri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Kentsel su altyapı tesislerinin planlanması, </a:t>
                      </a:r>
                      <a:r>
                        <a:rPr kumimoji="0" lang="tr-T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inşaası</a:t>
                      </a: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ve işletilmesi, Evsel ve endüstriyel atık su deşarjlarının izlenmesi, denetlenmesi</a:t>
                      </a:r>
                    </a:p>
                  </a:txBody>
                  <a:tcPr marL="91421" marR="91421"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1 Başlık"/>
          <p:cNvSpPr txBox="1">
            <a:spLocks/>
          </p:cNvSpPr>
          <p:nvPr/>
        </p:nvSpPr>
        <p:spPr>
          <a:xfrm>
            <a:off x="611188" y="0"/>
            <a:ext cx="8229600" cy="6921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tr-TR" altLang="tr-TR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TÜRKİYE’DEKİ SU İLE İLGİLİ KURUMLAR VE SORUMLULUKLARI</a:t>
            </a:r>
            <a:endParaRPr lang="tr-T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+mj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090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954" name="Group 90"/>
          <p:cNvGraphicFramePr>
            <a:graphicFrameLocks noGrp="1"/>
          </p:cNvGraphicFramePr>
          <p:nvPr>
            <p:ph idx="1"/>
          </p:nvPr>
        </p:nvGraphicFramePr>
        <p:xfrm>
          <a:off x="0" y="1125538"/>
          <a:ext cx="9144000" cy="5708650"/>
        </p:xfrm>
        <a:graphic>
          <a:graphicData uri="http://schemas.openxmlformats.org/drawingml/2006/table">
            <a:tbl>
              <a:tblPr/>
              <a:tblGrid>
                <a:gridCol w="3354388"/>
                <a:gridCol w="5789612"/>
              </a:tblGrid>
              <a:tr h="115183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Tarım, Gıda ve Hayvancılık Bakanlığı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Tarımsal alanların yönetimi ve meralar, balıkçılık ve su ürünleri mevzuatı ve sahaların kalitesinin izlenmesi, zirai ilaç kontrolünün yapılması ve </a:t>
                      </a:r>
                      <a:r>
                        <a:rPr kumimoji="0" lang="tr-T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izlenmasi</a:t>
                      </a:r>
                      <a:endParaRPr kumimoji="0" lang="tr-T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1436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Kültür ve Turizm Bakanlığı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Turistik bölgelerin ve merkezlerin planlanması; su, </a:t>
                      </a:r>
                      <a:r>
                        <a:rPr kumimoji="0" lang="tr-T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atıksu</a:t>
                      </a: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ve katı </a:t>
                      </a: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atık </a:t>
                      </a:r>
                      <a:r>
                        <a:rPr kumimoji="0" lang="tr-TR" altLang="tr-T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bertarafı</a:t>
                      </a: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altyapı hizmetlerinin planlanması ve </a:t>
                      </a: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kontrolü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534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Enerji ve Tabii Kaynaklar        Bakanlığı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Enerji üretiminin planlanması, denetimi, izlenmesi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692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İl Özel İdareleri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Belediyeler dışındaki alanlara içme suyu, kanalizasyon, sulama suyu hizmetlerinin verilmesi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233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MTA Genel Müdürlüğü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Jeotermal sular ve doğal mineralli suların araştırılması,             izlenmesi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941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TÜİK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 istatistiklerinin üretilmesi veya üretiminin sağlanması</a:t>
                      </a:r>
                      <a:endParaRPr kumimoji="0" lang="tr-TR" altLang="tr-T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6843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Meteoroloji Genel Müdürlüğü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Hava tahmini, yağış ve iklimle ilgili verilerin elde edilmesi, değerlendirilmesi, yayımlanması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7207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tr-TR" altLang="tr-TR" sz="2800" b="1" dirty="0">
                <a:solidFill>
                  <a:srgbClr val="FF0000"/>
                </a:solidFill>
              </a:rPr>
              <a:t>TÜRKİYE’DEKİ SU İLE İLGİLİ KURUMLAR VE SORUMLULUKLARI</a:t>
            </a:r>
            <a:endParaRPr lang="tr-T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34266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954" name="Group 90"/>
          <p:cNvGraphicFramePr>
            <a:graphicFrameLocks noGrp="1"/>
          </p:cNvGraphicFramePr>
          <p:nvPr>
            <p:ph idx="1"/>
          </p:nvPr>
        </p:nvGraphicFramePr>
        <p:xfrm>
          <a:off x="0" y="981075"/>
          <a:ext cx="9144000" cy="5708651"/>
        </p:xfrm>
        <a:graphic>
          <a:graphicData uri="http://schemas.openxmlformats.org/drawingml/2006/table">
            <a:tbl>
              <a:tblPr/>
              <a:tblGrid>
                <a:gridCol w="3354388"/>
                <a:gridCol w="5789612"/>
              </a:tblGrid>
              <a:tr h="7197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Dışişleri Bakanlığı</a:t>
                      </a:r>
                      <a:endParaRPr kumimoji="0" lang="tr-TR" altLang="tr-T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64" marR="32164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1905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90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Sınır aşan ve sınır oluşturan sular, uluslararası sözleşmeler </a:t>
                      </a:r>
                    </a:p>
                  </a:txBody>
                  <a:tcPr marL="32164" marR="32164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6841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İçişleri Bakanlığı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Büyükşehir dışındaki alanlarda doğal mineralli su ve kaynak suyu işletme ruhsatı vermek</a:t>
                      </a: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2994">
                <a:tc>
                  <a:txBody>
                    <a:bodyPr/>
                    <a:lstStyle/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Ulaştırma, Denizcilik ve</a:t>
                      </a:r>
                    </a:p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Haberleşme Bakanlığı</a:t>
                      </a:r>
                      <a:endParaRPr kumimoji="0" lang="tr-T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Limanlar, barınaklar ve bunlarla ilgili teçhizat ve tesisler,</a:t>
                      </a:r>
                    </a:p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kıyı koruma yapıları, kıyı yapı ve tesislerinden, her türlü</a:t>
                      </a:r>
                    </a:p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kamu kurum ve kuruluşları, belediyeler, özel idareler,</a:t>
                      </a:r>
                    </a:p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tüzel ve gerçek kişilerce yaptırılacakların  proje ve </a:t>
                      </a:r>
                    </a:p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şartnamelerini inceleyip tasdik etmek</a:t>
                      </a:r>
                      <a:endParaRPr kumimoji="0" lang="tr-T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97" marB="456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47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 Kullanıcı Örgütleri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(Sulama Birlik ve Kooperatifleri)</a:t>
                      </a:r>
                      <a:endParaRPr kumimoji="0" lang="tr-TR" altLang="tr-T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64" marR="32164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1905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90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Sorumluluklarındaki tesislerin işletme, bakım ve yönetimi </a:t>
                      </a:r>
                    </a:p>
                  </a:txBody>
                  <a:tcPr marL="32164" marR="32164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464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Araştırma Kuruluşları (Üniversiteler, TÜBİTAK, Su Enstitüleri)</a:t>
                      </a:r>
                      <a:endParaRPr kumimoji="0" lang="tr-TR" altLang="tr-T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64" marR="32164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Su ile ilgili araştırma yapmak ve veri üretmek</a:t>
                      </a:r>
                    </a:p>
                  </a:txBody>
                  <a:tcPr marL="32164" marR="32164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462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Sivil Toplum Kuruluşları</a:t>
                      </a:r>
                      <a:endParaRPr kumimoji="0" lang="tr-TR" altLang="tr-T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64" marR="32164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Su ile ilgili araştırma yapmak ve veri üretmek, politika geliştirilmesine katkıda bulunmak</a:t>
                      </a:r>
                    </a:p>
                  </a:txBody>
                  <a:tcPr marL="32164" marR="32164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7207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tr-TR" altLang="tr-TR" sz="2800" b="1" dirty="0">
                <a:solidFill>
                  <a:srgbClr val="FF0000"/>
                </a:solidFill>
              </a:rPr>
              <a:t>TÜRKİYE’DEKİ SU İLE İLGİLİ KURUMLAR VE SORUMLULUKLARI</a:t>
            </a:r>
            <a:endParaRPr lang="tr-T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8856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46088" y="115888"/>
            <a:ext cx="8229600" cy="7921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tr-TR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tr-TR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Türkiye’de Su Yönetimi</a:t>
            </a:r>
            <a:br>
              <a:rPr lang="tr-TR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tr-TR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Majör Kurumlar </a:t>
            </a:r>
            <a:br>
              <a:rPr lang="tr-TR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tr-TR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İçerik Yer Tutucusu 2"/>
          <p:cNvSpPr>
            <a:spLocks noGrp="1"/>
          </p:cNvSpPr>
          <p:nvPr>
            <p:ph idx="1"/>
          </p:nvPr>
        </p:nvSpPr>
        <p:spPr>
          <a:xfrm>
            <a:off x="428625" y="1196975"/>
            <a:ext cx="8229600" cy="5256213"/>
          </a:xfrm>
        </p:spPr>
        <p:txBody>
          <a:bodyPr>
            <a:normAutofit lnSpcReduction="10000"/>
          </a:bodyPr>
          <a:lstStyle/>
          <a:p>
            <a:pPr marL="0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Orman ve Su İşleri Bakanlığı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tr-TR" altLang="tr-TR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	</a:t>
            </a: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- SYGM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tr-TR" altLang="tr-TR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	</a:t>
            </a: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- DSİ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tr-TR" altLang="tr-TR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	</a:t>
            </a: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- MGM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tr-TR" altLang="tr-TR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	</a:t>
            </a: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- SUEN</a:t>
            </a:r>
            <a:endParaRPr lang="tr-TR" altLang="tr-TR" sz="24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Çevre ve Şehircilik Bakanlığı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tr-TR" altLang="tr-TR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	</a:t>
            </a: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- ÇYGM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tr-TR" altLang="tr-TR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	</a:t>
            </a: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- ÇED GM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tr-TR" altLang="tr-TR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	</a:t>
            </a: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- İller Bankası AŞ</a:t>
            </a:r>
          </a:p>
          <a:p>
            <a:pPr marL="0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Gıda Tarım ve Hayvancılık Bakanlığı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tr-TR" altLang="tr-TR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	</a:t>
            </a: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- Balıkçılık ve Su Ürünleri Genel Müdürlüğü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tr-TR" altLang="tr-TR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	</a:t>
            </a:r>
            <a:r>
              <a:rPr lang="tr-TR" altLang="tr-TR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- Toprak Reformu Genel Müdürlüğü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  <a:defRPr/>
            </a:pPr>
            <a:endParaRPr lang="tr-TR" altLang="tr-TR" sz="2400" dirty="0" smtClean="0"/>
          </a:p>
        </p:txBody>
      </p:sp>
      <p:sp>
        <p:nvSpPr>
          <p:cNvPr id="21508" name="Slayt Numarası Yer Tutucus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C539DA-53CE-43B4-B05A-93C6D440E8D0}" type="slidenum">
              <a:rPr lang="tr-TR" altLang="tr-TR" sz="1200" smtClean="0">
                <a:solidFill>
                  <a:srgbClr val="898989"/>
                </a:solidFill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tr-TR" altLang="tr-TR" sz="1200" smtClean="0">
              <a:solidFill>
                <a:srgbClr val="89898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605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187624" y="42863"/>
            <a:ext cx="6696744" cy="938212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altLang="tr-TR" sz="28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Türkiye’de Mevcut Su Yönetimine Genel Yaklaşım </a:t>
            </a:r>
            <a:endParaRPr lang="tr-TR" sz="2800" b="1" spc="50" dirty="0">
              <a:ln w="11430"/>
              <a:solidFill>
                <a:srgbClr val="FF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İçerik Yer Tutucusu 2"/>
          <p:cNvSpPr>
            <a:spLocks noGrp="1"/>
          </p:cNvSpPr>
          <p:nvPr>
            <p:ph idx="1"/>
          </p:nvPr>
        </p:nvSpPr>
        <p:spPr>
          <a:xfrm>
            <a:off x="412750" y="981075"/>
            <a:ext cx="8623300" cy="5472113"/>
          </a:xfrm>
        </p:spPr>
        <p:txBody>
          <a:bodyPr>
            <a:normAutofit lnSpcReduction="10000"/>
          </a:bodyPr>
          <a:lstStyle/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FF0000"/>
              </a:solidFill>
              <a:cs typeface="Arial" pitchFamily="34" charset="0"/>
            </a:endParaRP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tr-TR" altLang="tr-TR" sz="2400" dirty="0" smtClean="0">
                <a:solidFill>
                  <a:srgbClr val="0000FF"/>
                </a:solidFill>
                <a:cs typeface="Arial" pitchFamily="34" charset="0"/>
              </a:rPr>
              <a:t>Kirliliği önleme odaklı</a:t>
            </a: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tr-TR" altLang="tr-TR" sz="2400" dirty="0" smtClean="0">
                <a:solidFill>
                  <a:srgbClr val="0000FF"/>
                </a:solidFill>
                <a:cs typeface="Arial" pitchFamily="34" charset="0"/>
              </a:rPr>
              <a:t>Belirli su kütlelerini kapsayan tekil çözüm </a:t>
            </a: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tr-TR" altLang="tr-TR" sz="2400" dirty="0" smtClean="0">
                <a:solidFill>
                  <a:srgbClr val="0000FF"/>
                </a:solidFill>
                <a:cs typeface="Arial" pitchFamily="34" charset="0"/>
              </a:rPr>
              <a:t>Kendi içinde veya diğer politikalarla 	bütünleştirilmemiş çözüm arayışları</a:t>
            </a: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tr-TR" altLang="tr-TR" sz="2400" dirty="0" smtClean="0">
                <a:solidFill>
                  <a:srgbClr val="0000FF"/>
                </a:solidFill>
                <a:cs typeface="Arial" pitchFamily="34" charset="0"/>
              </a:rPr>
              <a:t>Tekil su taleplerini karşılama odaklı</a:t>
            </a: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tr-TR" altLang="tr-TR" sz="2400" dirty="0" smtClean="0">
                <a:solidFill>
                  <a:srgbClr val="0000FF"/>
                </a:solidFill>
                <a:cs typeface="Arial" pitchFamily="34" charset="0"/>
              </a:rPr>
              <a:t>İdari sınırlara bağımlı su yönetimi yaklaşımı</a:t>
            </a: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tr-TR" altLang="tr-TR" sz="2400" dirty="0" smtClean="0">
                <a:solidFill>
                  <a:srgbClr val="0000FF"/>
                </a:solidFill>
                <a:cs typeface="Arial" pitchFamily="34" charset="0"/>
              </a:rPr>
              <a:t>Yönetim anlayışının tüm aktörleri kapsamaması</a:t>
            </a: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tr-TR" altLang="tr-TR" sz="2400" dirty="0" err="1" smtClean="0">
                <a:solidFill>
                  <a:srgbClr val="0000FF"/>
                </a:solidFill>
                <a:cs typeface="Arial" pitchFamily="34" charset="0"/>
              </a:rPr>
              <a:t>Kurumlararası</a:t>
            </a:r>
            <a:r>
              <a:rPr lang="tr-TR" altLang="tr-TR" sz="2400" dirty="0" smtClean="0">
                <a:solidFill>
                  <a:srgbClr val="0000FF"/>
                </a:solidFill>
                <a:cs typeface="Arial" pitchFamily="34" charset="0"/>
              </a:rPr>
              <a:t> koordinasyon eksikliği</a:t>
            </a: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tr-TR" altLang="tr-TR" sz="2400" dirty="0" smtClean="0">
                <a:solidFill>
                  <a:srgbClr val="0000FF"/>
                </a:solidFill>
                <a:cs typeface="Arial" pitchFamily="34" charset="0"/>
              </a:rPr>
              <a:t>Su hukuku ve politikası uzman eksikliği</a:t>
            </a:r>
          </a:p>
          <a:p>
            <a:pPr marL="0" indent="-33020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Arial" pitchFamily="34" charset="0"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tr-TR" altLang="tr-TR" sz="24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-330200" algn="ctr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tr-TR" altLang="tr-TR" sz="2400" dirty="0" smtClean="0">
                <a:solidFill>
                  <a:srgbClr val="0000FF"/>
                </a:solidFill>
                <a:cs typeface="Arial" pitchFamily="34" charset="0"/>
              </a:rPr>
              <a:t> </a:t>
            </a:r>
            <a:endParaRPr lang="tr-TR" altLang="tr-TR" sz="1800" dirty="0" smtClean="0"/>
          </a:p>
        </p:txBody>
      </p:sp>
      <p:sp>
        <p:nvSpPr>
          <p:cNvPr id="22532" name="Slayt Numarası Yer Tutucusu 3"/>
          <p:cNvSpPr>
            <a:spLocks noGrp="1"/>
          </p:cNvSpPr>
          <p:nvPr>
            <p:ph type="sldNum" sz="quarter" idx="12"/>
          </p:nvPr>
        </p:nvSpPr>
        <p:spPr bwMode="auto">
          <a:xfrm>
            <a:off x="6516216" y="638132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9F0A2B-B525-47C6-B53E-CAEC1A31D2B6}" type="slidenum">
              <a:rPr lang="tr-TR" altLang="tr-TR" sz="1200" smtClean="0">
                <a:solidFill>
                  <a:srgbClr val="898989"/>
                </a:solidFill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tr-TR" altLang="tr-TR" sz="1200" dirty="0" smtClean="0">
              <a:solidFill>
                <a:srgbClr val="89898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755576" y="1988840"/>
            <a:ext cx="756084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altLang="tr-TR" sz="3200" b="1" u="sng" dirty="0" smtClean="0">
                <a:solidFill>
                  <a:srgbClr val="0000FF"/>
                </a:solidFill>
                <a:cs typeface="Arial" pitchFamily="34" charset="0"/>
              </a:rPr>
              <a:t>SONUÇ</a:t>
            </a:r>
          </a:p>
          <a:p>
            <a:pPr algn="ctr"/>
            <a:endParaRPr lang="tr-TR" altLang="tr-TR" sz="3200" b="1" u="sng" dirty="0" smtClean="0">
              <a:solidFill>
                <a:srgbClr val="0000FF"/>
              </a:solidFill>
              <a:cs typeface="Arial" pitchFamily="34" charset="0"/>
            </a:endParaRPr>
          </a:p>
          <a:p>
            <a:pPr algn="ctr"/>
            <a:r>
              <a:rPr lang="tr-TR" altLang="tr-TR" sz="3200" dirty="0" smtClean="0">
                <a:solidFill>
                  <a:srgbClr val="0000FF"/>
                </a:solidFill>
                <a:cs typeface="Arial" pitchFamily="34" charset="0"/>
              </a:rPr>
              <a:t>Su yönetimi verimi </a:t>
            </a:r>
            <a:r>
              <a:rPr lang="tr-TR" altLang="tr-TR" sz="3200" dirty="0" smtClean="0">
                <a:solidFill>
                  <a:srgbClr val="0000FF"/>
                </a:solidFill>
                <a:cs typeface="Arial" pitchFamily="34" charset="0"/>
              </a:rPr>
              <a:t>düşük</a:t>
            </a:r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4715379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3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uiExpand="1" build="p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504825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2800" b="1" spc="50" dirty="0" smtClean="0">
                <a:ln w="11430"/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 Politikası Yaklaşımı Ne Olmalı?</a:t>
            </a:r>
            <a:endParaRPr lang="tr-TR" sz="2800" b="1" spc="50" dirty="0">
              <a:ln w="11430"/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İçerik Yer Tutucusu 2"/>
          <p:cNvSpPr>
            <a:spLocks noGrp="1"/>
          </p:cNvSpPr>
          <p:nvPr>
            <p:ph idx="1"/>
          </p:nvPr>
        </p:nvSpPr>
        <p:spPr>
          <a:xfrm>
            <a:off x="446088" y="981075"/>
            <a:ext cx="8229600" cy="489743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  <a:buFont typeface="Arial" pitchFamily="34" charset="0"/>
              <a:buNone/>
            </a:pPr>
            <a:endParaRPr lang="tr-TR" altLang="tr-TR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Clr>
                <a:srgbClr val="FF0000"/>
              </a:buClr>
              <a:buFont typeface="Arial" pitchFamily="34" charset="0"/>
              <a:buNone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Suyun </a:t>
            </a: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havza temelli yönetimi</a:t>
            </a:r>
          </a:p>
          <a:p>
            <a:pPr algn="ctr">
              <a:lnSpc>
                <a:spcPct val="150000"/>
              </a:lnSpc>
              <a:buClr>
                <a:srgbClr val="FF0000"/>
              </a:buClr>
              <a:buFont typeface="Arial" pitchFamily="34" charset="0"/>
              <a:buNone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Kirleten ve kullanan öder prensibi</a:t>
            </a:r>
          </a:p>
          <a:p>
            <a:pPr algn="ctr">
              <a:lnSpc>
                <a:spcPct val="150000"/>
              </a:lnSpc>
              <a:buClr>
                <a:srgbClr val="FF0000"/>
              </a:buClr>
              <a:buFont typeface="Arial" pitchFamily="34" charset="0"/>
              <a:buNone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Suyun ekolojik kalitesinin korunması</a:t>
            </a:r>
          </a:p>
          <a:p>
            <a:pPr algn="ctr">
              <a:lnSpc>
                <a:spcPct val="150000"/>
              </a:lnSpc>
              <a:buClr>
                <a:srgbClr val="FF0000"/>
              </a:buClr>
              <a:buFont typeface="Arial" pitchFamily="34" charset="0"/>
              <a:buNone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Kirliliğin kaynağında </a:t>
            </a: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önlenmesi</a:t>
            </a:r>
            <a:endParaRPr lang="tr-TR" altLang="tr-TR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Clr>
                <a:srgbClr val="FF0000"/>
              </a:buClr>
              <a:buFont typeface="Arial" pitchFamily="34" charset="0"/>
              <a:buNone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Kirliliğin kaynağında azaltılması </a:t>
            </a:r>
          </a:p>
          <a:p>
            <a:pPr algn="ctr">
              <a:lnSpc>
                <a:spcPct val="150000"/>
              </a:lnSpc>
              <a:buClr>
                <a:srgbClr val="FF0000"/>
              </a:buClr>
              <a:buFont typeface="Arial" pitchFamily="34" charset="0"/>
              <a:buNone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Kirliliği </a:t>
            </a: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önleyici teknolojilerin kullanılması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</a:pPr>
            <a:endParaRPr lang="tr-TR" altLang="tr-TR" sz="2400" dirty="0" smtClean="0"/>
          </a:p>
        </p:txBody>
      </p:sp>
      <p:sp>
        <p:nvSpPr>
          <p:cNvPr id="23556" name="Slayt Numarası Yer Tutucus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9F38B0-C124-4CEE-B7EF-8D2B233ABB15}" type="slidenum">
              <a:rPr lang="tr-TR" altLang="tr-TR" sz="1200" smtClean="0">
                <a:solidFill>
                  <a:srgbClr val="898989"/>
                </a:solidFill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tr-TR" altLang="tr-TR" sz="1200" smtClean="0">
              <a:solidFill>
                <a:srgbClr val="89898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Dikdörtgen 2"/>
          <p:cNvSpPr>
            <a:spLocks noChangeArrowheads="1"/>
          </p:cNvSpPr>
          <p:nvPr/>
        </p:nvSpPr>
        <p:spPr bwMode="auto">
          <a:xfrm>
            <a:off x="2286000" y="2690813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FF0000"/>
              </a:buClr>
              <a:buFont typeface="Arial" pitchFamily="34" charset="0"/>
              <a:buNone/>
            </a:pPr>
            <a:endParaRPr lang="tr-TR" altLang="tr-TR" sz="1800">
              <a:solidFill>
                <a:srgbClr val="0000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87090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431800"/>
          </a:xfrm>
        </p:spPr>
        <p:txBody>
          <a:bodyPr rtlCol="0">
            <a:no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tr-TR" sz="3200" b="1" spc="50" dirty="0" smtClean="0">
                <a:ln w="11430"/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İhtiyaç Ne?</a:t>
            </a:r>
            <a:endParaRPr lang="tr-TR" altLang="tr-TR" sz="3200" b="1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3" name="İçerik Yer Tutucusu 2"/>
          <p:cNvSpPr>
            <a:spLocks noGrp="1"/>
          </p:cNvSpPr>
          <p:nvPr>
            <p:ph idx="1"/>
          </p:nvPr>
        </p:nvSpPr>
        <p:spPr>
          <a:xfrm>
            <a:off x="446088" y="1557338"/>
            <a:ext cx="8229600" cy="4321175"/>
          </a:xfrm>
        </p:spPr>
        <p:txBody>
          <a:bodyPr/>
          <a:lstStyle/>
          <a:p>
            <a:pPr algn="ctr">
              <a:buClr>
                <a:srgbClr val="FF0000"/>
              </a:buClr>
              <a:buFont typeface="Arial" pitchFamily="34" charset="0"/>
              <a:buNone/>
            </a:pPr>
            <a:endParaRPr lang="tr-TR" altLang="tr-TR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Clr>
                <a:srgbClr val="FF0000"/>
              </a:buClr>
              <a:buNone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Havza </a:t>
            </a: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Bazında </a:t>
            </a: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Suyun Yönetimini </a:t>
            </a: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Sağlamak</a:t>
            </a:r>
          </a:p>
          <a:p>
            <a:pPr algn="ctr">
              <a:buClr>
                <a:srgbClr val="FF0000"/>
              </a:buClr>
              <a:buFont typeface="Arial" pitchFamily="34" charset="0"/>
              <a:buNone/>
            </a:pPr>
            <a:endParaRPr lang="tr-TR" altLang="tr-TR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Clr>
                <a:srgbClr val="FF0000"/>
              </a:buClr>
              <a:buFont typeface="Arial" pitchFamily="34" charset="0"/>
              <a:buNone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Kurumlar Arası Koordinasyon</a:t>
            </a:r>
          </a:p>
          <a:p>
            <a:pPr algn="ctr">
              <a:buClr>
                <a:srgbClr val="FF0000"/>
              </a:buClr>
              <a:buFont typeface="Arial" pitchFamily="34" charset="0"/>
              <a:buNone/>
            </a:pPr>
            <a:endParaRPr lang="tr-TR" altLang="tr-TR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Clr>
                <a:srgbClr val="FF0000"/>
              </a:buClr>
              <a:buFont typeface="Arial" pitchFamily="34" charset="0"/>
              <a:buNone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Ulusal Su Politikasını Geliştirmek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</a:pPr>
            <a:endParaRPr lang="tr-TR" altLang="tr-TR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</a:pPr>
            <a:endParaRPr lang="tr-TR" altLang="tr-TR" sz="2400" dirty="0" smtClean="0"/>
          </a:p>
        </p:txBody>
      </p:sp>
      <p:sp>
        <p:nvSpPr>
          <p:cNvPr id="25604" name="Slayt Numarası Yer Tutucus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F107CD-D69E-4414-9704-5DD61B5BDE05}" type="slidenum">
              <a:rPr lang="tr-TR" altLang="tr-TR" sz="1200" smtClean="0">
                <a:solidFill>
                  <a:srgbClr val="898989"/>
                </a:solidFill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tr-TR" altLang="tr-TR" sz="1200" smtClean="0">
              <a:solidFill>
                <a:srgbClr val="89898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6" name="Dikdörtgen 2"/>
          <p:cNvSpPr>
            <a:spLocks noChangeArrowheads="1"/>
          </p:cNvSpPr>
          <p:nvPr/>
        </p:nvSpPr>
        <p:spPr bwMode="auto">
          <a:xfrm>
            <a:off x="2286000" y="2690813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FF0000"/>
              </a:buClr>
              <a:buFont typeface="Arial" pitchFamily="34" charset="0"/>
              <a:buNone/>
            </a:pPr>
            <a:endParaRPr lang="tr-TR" altLang="tr-TR" sz="1800">
              <a:solidFill>
                <a:srgbClr val="0000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5372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043608" y="1988840"/>
            <a:ext cx="7376864" cy="4176464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+mj-lt"/>
              <a:buAutoNum type="arabicPeriod"/>
            </a:pPr>
            <a:r>
              <a:rPr lang="tr-TR" sz="2800" dirty="0" smtClean="0">
                <a:solidFill>
                  <a:srgbClr val="0000FF"/>
                </a:solidFill>
              </a:rPr>
              <a:t>Dünyada ve Türkiye’de  Su  Kaynakları</a:t>
            </a:r>
          </a:p>
          <a:p>
            <a:pPr marL="457200" indent="-457200" algn="l">
              <a:buClr>
                <a:srgbClr val="FF0000"/>
              </a:buClr>
              <a:buFont typeface="+mj-lt"/>
              <a:buAutoNum type="arabicPeriod"/>
            </a:pPr>
            <a:r>
              <a:rPr lang="tr-TR" sz="2800" dirty="0" smtClean="0">
                <a:solidFill>
                  <a:srgbClr val="0000FF"/>
                </a:solidFill>
              </a:rPr>
              <a:t>Türkiye’de Su Yönetiminin Kurumsal ve Yasal Yapısı</a:t>
            </a:r>
          </a:p>
          <a:p>
            <a:pPr marL="457200" indent="-457200" algn="l">
              <a:buClr>
                <a:srgbClr val="FF0000"/>
              </a:buClr>
              <a:buFont typeface="+mj-lt"/>
              <a:buAutoNum type="arabicPeriod"/>
            </a:pPr>
            <a:r>
              <a:rPr lang="tr-TR" sz="2800" dirty="0" smtClean="0">
                <a:solidFill>
                  <a:srgbClr val="0000FF"/>
                </a:solidFill>
              </a:rPr>
              <a:t>Su Yönetimim Genel Müdürlüğü (SYGM)</a:t>
            </a:r>
          </a:p>
          <a:p>
            <a:pPr marL="457200" indent="-457200" algn="l">
              <a:buClr>
                <a:srgbClr val="FF0000"/>
              </a:buClr>
              <a:buFont typeface="+mj-lt"/>
              <a:buAutoNum type="arabicPeriod"/>
            </a:pPr>
            <a:r>
              <a:rPr lang="tr-TR" sz="2800" dirty="0" smtClean="0">
                <a:solidFill>
                  <a:srgbClr val="0000FF"/>
                </a:solidFill>
              </a:rPr>
              <a:t>SYGM Faaliyetleri</a:t>
            </a:r>
          </a:p>
          <a:p>
            <a:pPr lvl="2" algn="l">
              <a:buClr>
                <a:srgbClr val="FF0000"/>
              </a:buClr>
            </a:pPr>
            <a:r>
              <a:rPr lang="tr-TR" sz="2800" dirty="0" smtClean="0">
                <a:solidFill>
                  <a:srgbClr val="FF0000"/>
                </a:solidFill>
              </a:rPr>
              <a:t>4.1</a:t>
            </a:r>
            <a:r>
              <a:rPr lang="tr-TR" sz="2800" dirty="0" smtClean="0">
                <a:solidFill>
                  <a:srgbClr val="0000FF"/>
                </a:solidFill>
              </a:rPr>
              <a:t> </a:t>
            </a:r>
            <a:r>
              <a:rPr lang="tr-TR" sz="2800" dirty="0" smtClean="0">
                <a:solidFill>
                  <a:srgbClr val="0000FF"/>
                </a:solidFill>
                <a:hlinkClick r:id="rId2" action="ppaction://hlinksldjump"/>
              </a:rPr>
              <a:t>Mevzuat Çalışmaları</a:t>
            </a:r>
            <a:endParaRPr lang="tr-TR" sz="2800" dirty="0" smtClean="0">
              <a:solidFill>
                <a:srgbClr val="0000FF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tr-TR" sz="2800" dirty="0" smtClean="0">
                <a:solidFill>
                  <a:srgbClr val="FF0000"/>
                </a:solidFill>
              </a:rPr>
              <a:t>4.2</a:t>
            </a:r>
            <a:r>
              <a:rPr lang="tr-TR" sz="2800" dirty="0" smtClean="0">
                <a:solidFill>
                  <a:srgbClr val="0000FF"/>
                </a:solidFill>
              </a:rPr>
              <a:t> </a:t>
            </a:r>
            <a:r>
              <a:rPr lang="tr-TR" sz="2800" dirty="0" smtClean="0">
                <a:solidFill>
                  <a:srgbClr val="0000FF"/>
                </a:solidFill>
                <a:hlinkClick r:id="rId3" action="ppaction://hlinksldjump"/>
              </a:rPr>
              <a:t>Proje Çalışmaları</a:t>
            </a:r>
            <a:endParaRPr lang="tr-TR" sz="2800" dirty="0">
              <a:solidFill>
                <a:srgbClr val="0000FF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tr-TR" sz="2800" dirty="0" smtClean="0">
                <a:solidFill>
                  <a:srgbClr val="FF0000"/>
                </a:solidFill>
              </a:rPr>
              <a:t>4.3 </a:t>
            </a:r>
            <a:r>
              <a:rPr lang="tr-TR" sz="2800" u="sng" dirty="0" smtClean="0">
                <a:solidFill>
                  <a:srgbClr val="0000FF"/>
                </a:solidFill>
              </a:rPr>
              <a:t>Su Yönetimi Koordinasyon Kurulu</a:t>
            </a:r>
          </a:p>
          <a:p>
            <a:pPr lvl="2" algn="l">
              <a:buClr>
                <a:srgbClr val="FF0000"/>
              </a:buClr>
            </a:pPr>
            <a:endParaRPr lang="tr-TR" sz="2800" dirty="0"/>
          </a:p>
          <a:p>
            <a:pPr marL="1357313" lvl="2" indent="-442913" algn="l">
              <a:buClr>
                <a:srgbClr val="FF0000"/>
              </a:buClr>
              <a:buFont typeface="+mj-lt"/>
              <a:buAutoNum type="arabicPeriod"/>
            </a:pPr>
            <a:endParaRPr lang="tr-TR" sz="2800" dirty="0" smtClean="0"/>
          </a:p>
          <a:p>
            <a:pPr lvl="2" algn="l">
              <a:buClr>
                <a:srgbClr val="FF0000"/>
              </a:buClr>
            </a:pPr>
            <a:endParaRPr lang="tr-TR" sz="1000" dirty="0" smtClean="0"/>
          </a:p>
          <a:p>
            <a:pPr marL="1371600" lvl="2" indent="-457200" algn="l">
              <a:buClr>
                <a:srgbClr val="FF0000"/>
              </a:buClr>
              <a:buFont typeface="+mj-lt"/>
              <a:buAutoNum type="arabicPeriod"/>
            </a:pPr>
            <a:endParaRPr lang="tr-TR" sz="1000" dirty="0" smtClean="0"/>
          </a:p>
        </p:txBody>
      </p:sp>
      <p:sp>
        <p:nvSpPr>
          <p:cNvPr id="4" name="Başlık 1"/>
          <p:cNvSpPr txBox="1">
            <a:spLocks/>
          </p:cNvSpPr>
          <p:nvPr/>
        </p:nvSpPr>
        <p:spPr bwMode="auto">
          <a:xfrm>
            <a:off x="395536" y="1"/>
            <a:ext cx="82296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sz="3600" dirty="0" smtClean="0">
                <a:ea typeface="+mn-ea"/>
              </a:rPr>
              <a:t>İÇERİK</a:t>
            </a:r>
            <a:endParaRPr lang="tr-TR" sz="2700" dirty="0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7685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İçerik Yer Tutucusu 2"/>
          <p:cNvSpPr>
            <a:spLocks noGrp="1"/>
          </p:cNvSpPr>
          <p:nvPr>
            <p:ph idx="1"/>
          </p:nvPr>
        </p:nvSpPr>
        <p:spPr>
          <a:xfrm>
            <a:off x="323850" y="981075"/>
            <a:ext cx="8229600" cy="5543550"/>
          </a:xfrm>
        </p:spPr>
        <p:txBody>
          <a:bodyPr/>
          <a:lstStyle/>
          <a:p>
            <a:pPr algn="ctr" eaLnBrk="1" hangingPunct="1">
              <a:buClr>
                <a:schemeClr val="hlink"/>
              </a:buClr>
              <a:buFont typeface="Arial" charset="0"/>
              <a:buNone/>
              <a:defRPr/>
            </a:pPr>
            <a:r>
              <a:rPr lang="tr-TR" sz="2800" b="1" kern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Türkiye’de </a:t>
            </a:r>
            <a:r>
              <a:rPr lang="tr-TR" sz="28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4 Temmuz 2011 tarihli ve 27984 (Mükerrer) Sayılı Resmi Gazete ile </a:t>
            </a:r>
          </a:p>
          <a:p>
            <a:pPr marL="444500" indent="-444500" algn="just">
              <a:buClr>
                <a:schemeClr val="hlink"/>
              </a:buClr>
              <a:buFont typeface="Arial" charset="0"/>
              <a:buNone/>
              <a:defRPr/>
            </a:pPr>
            <a:endParaRPr lang="tr-TR" sz="4800" dirty="0">
              <a:solidFill>
                <a:srgbClr val="0033CC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ctr" eaLnBrk="1" hangingPunct="1">
              <a:buClr>
                <a:schemeClr val="hlink"/>
              </a:buClr>
              <a:buFont typeface="Arial" charset="0"/>
              <a:buNone/>
              <a:defRPr/>
            </a:pPr>
            <a:r>
              <a:rPr lang="tr-TR" sz="3600" b="1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 YÖNETİMİ GENEL MÜDÜRLÜĞÜ</a:t>
            </a:r>
            <a:endParaRPr lang="tr-TR" sz="3600" kern="0" dirty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Clr>
                <a:schemeClr val="hlink"/>
              </a:buClr>
              <a:buFont typeface="Arial" charset="0"/>
              <a:buNone/>
              <a:defRPr/>
            </a:pPr>
            <a:r>
              <a:rPr lang="tr-TR" sz="28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kurulmuştur</a:t>
            </a:r>
            <a:endParaRPr lang="tr-TR" sz="2800" b="1" dirty="0">
              <a:solidFill>
                <a:srgbClr val="0033CC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indent="0" algn="ctr" eaLnBrk="1" hangingPunct="1"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r>
              <a:rPr lang="tr-TR" sz="5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ctr" eaLnBrk="1" hangingPunct="1"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r>
              <a:rPr lang="tr-TR" sz="4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tr-TR" sz="4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tr-TR" sz="4400" b="1" spc="50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ctr" eaLnBrk="1" hangingPunct="1"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endParaRPr lang="tr-TR" sz="44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  <a:defRPr/>
            </a:pPr>
            <a:endParaRPr lang="tr-TR" altLang="tr-T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v"/>
              <a:defRPr/>
            </a:pPr>
            <a:endParaRPr lang="tr-TR" altLang="tr-TR" sz="2400" dirty="0" smtClean="0"/>
          </a:p>
        </p:txBody>
      </p:sp>
      <p:sp>
        <p:nvSpPr>
          <p:cNvPr id="24579" name="Slayt Numarası Yer Tutucus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F07387-B4F5-4546-B4D6-692A913F1A8E}" type="slidenum">
              <a:rPr lang="tr-TR" altLang="tr-TR" sz="1200" smtClean="0">
                <a:solidFill>
                  <a:srgbClr val="898989"/>
                </a:solidFill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tr-TR" altLang="tr-TR" sz="1200" smtClean="0">
              <a:solidFill>
                <a:srgbClr val="89898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1" name="Picture 2" descr="C:\Users\nanul\Documents\Alınan Dosyalarım\logoyeniseffa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149725"/>
            <a:ext cx="2016125" cy="201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0606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tr-TR" altLang="tr-TR" b="1" smtClean="0">
                <a:solidFill>
                  <a:srgbClr val="FF3300"/>
                </a:solidFill>
              </a:rPr>
              <a:t>TÜRKİYE’DE SU YÖNETİMİ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46088" y="981075"/>
            <a:ext cx="8229600" cy="5576888"/>
          </a:xfrm>
        </p:spPr>
        <p:txBody>
          <a:bodyPr/>
          <a:lstStyle/>
          <a:p>
            <a:pPr marL="180975" indent="-180975" algn="just">
              <a:buFont typeface="Wingdings" pitchFamily="2" charset="2"/>
              <a:buChar char="ü"/>
              <a:defRPr/>
            </a:pPr>
            <a:r>
              <a:rPr lang="tr-TR" b="1" dirty="0" smtClean="0">
                <a:solidFill>
                  <a:srgbClr val="002060"/>
                </a:solidFill>
              </a:rPr>
              <a:t> Suyun Kullanımı (DSİ)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tr-TR" b="1" dirty="0" smtClean="0">
                <a:solidFill>
                  <a:srgbClr val="002060"/>
                </a:solidFill>
              </a:rPr>
              <a:t>	</a:t>
            </a:r>
            <a:r>
              <a:rPr lang="tr-TR" b="1" dirty="0" smtClean="0">
                <a:solidFill>
                  <a:srgbClr val="0070C0"/>
                </a:solidFill>
              </a:rPr>
              <a:t>- Su Yatırımları</a:t>
            </a:r>
          </a:p>
          <a:p>
            <a:pPr marL="180975" indent="-180975" algn="just">
              <a:buFont typeface="Wingdings" pitchFamily="2" charset="2"/>
              <a:buChar char="ü"/>
              <a:defRPr/>
            </a:pPr>
            <a:r>
              <a:rPr lang="tr-TR" b="1" dirty="0" smtClean="0">
                <a:solidFill>
                  <a:srgbClr val="002060"/>
                </a:solidFill>
              </a:rPr>
              <a:t> Suyun Korunarak Yönetimi (SYGM)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tr-TR" b="1" dirty="0" smtClean="0">
                <a:solidFill>
                  <a:srgbClr val="002060"/>
                </a:solidFill>
              </a:rPr>
              <a:t>	</a:t>
            </a:r>
            <a:r>
              <a:rPr lang="tr-TR" b="1" dirty="0" smtClean="0">
                <a:solidFill>
                  <a:srgbClr val="0070C0"/>
                </a:solidFill>
              </a:rPr>
              <a:t>- Tahsis, İzleme, İzin, Denetim, Yaptırım</a:t>
            </a:r>
          </a:p>
          <a:p>
            <a:pPr algn="just">
              <a:buFont typeface="Arial" charset="0"/>
              <a:buChar char="•"/>
              <a:defRPr/>
            </a:pPr>
            <a:endParaRPr lang="tr-TR" b="1" dirty="0" smtClean="0">
              <a:solidFill>
                <a:srgbClr val="0000FF"/>
              </a:solidFill>
            </a:endParaRPr>
          </a:p>
          <a:p>
            <a:pPr marL="0" indent="0" algn="ctr">
              <a:buFont typeface="Arial" pitchFamily="34" charset="0"/>
              <a:buNone/>
              <a:defRPr/>
            </a:pPr>
            <a:r>
              <a:rPr lang="tr-TR" b="1" dirty="0" smtClean="0">
                <a:solidFill>
                  <a:srgbClr val="FF0000"/>
                </a:solidFill>
              </a:rPr>
              <a:t>Su Yönetiminin Esası, yatırımı yapan kurum/kuruluş ile Tahsis, İzleme, İzin, Denetim, Yaptırımı yapan kurum/kuruluşun farklı olmasıdır. </a:t>
            </a:r>
          </a:p>
          <a:p>
            <a:pPr>
              <a:buFont typeface="Arial" charset="0"/>
              <a:buChar char="•"/>
              <a:defRPr/>
            </a:pPr>
            <a:endParaRPr lang="tr-TR" dirty="0"/>
          </a:p>
        </p:txBody>
      </p:sp>
      <p:sp>
        <p:nvSpPr>
          <p:cNvPr id="26628" name="Slayt Numarası Yer Tutucus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AAF4A75-C6E6-4242-9F60-D9C86EFC19AF}" type="slidenum">
              <a:rPr lang="tr-TR" altLang="tr-TR" sz="1200" smtClean="0">
                <a:solidFill>
                  <a:srgbClr val="898989"/>
                </a:solidFill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tr-TR" altLang="tr-TR" sz="1200" smtClean="0">
              <a:solidFill>
                <a:srgbClr val="89898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476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120680" cy="648072"/>
          </a:xfrm>
        </p:spPr>
        <p:txBody>
          <a:bodyPr>
            <a:normAutofit/>
          </a:bodyPr>
          <a:lstStyle/>
          <a:p>
            <a:r>
              <a:rPr lang="tr-T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Türkiye’de Su Yönetimi</a:t>
            </a:r>
            <a:endParaRPr lang="tr-TR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22</a:t>
            </a:fld>
            <a:endParaRPr lang="tr-TR"/>
          </a:p>
        </p:txBody>
      </p:sp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755576" y="2708920"/>
            <a:ext cx="8229600" cy="307067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Clr>
                <a:srgbClr val="1720CF"/>
              </a:buClr>
              <a:buSzPct val="110000"/>
              <a:buNone/>
            </a:pPr>
            <a:r>
              <a:rPr lang="tr-TR" sz="2400" b="1" u="sng" dirty="0" smtClean="0">
                <a:solidFill>
                  <a:srgbClr val="0000FF"/>
                </a:solidFill>
              </a:rPr>
              <a:t>Su konusunda çalışan Bakanlıklar</a:t>
            </a:r>
          </a:p>
          <a:p>
            <a:pPr>
              <a:lnSpc>
                <a:spcPct val="80000"/>
              </a:lnSpc>
              <a:buClr>
                <a:srgbClr val="1720CF"/>
              </a:buClr>
              <a:buSzPct val="110000"/>
              <a:buNone/>
            </a:pPr>
            <a:endParaRPr lang="tr-TR" sz="2400" b="1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2400" b="1" dirty="0" smtClean="0">
                <a:solidFill>
                  <a:srgbClr val="0000FF"/>
                </a:solidFill>
              </a:rPr>
              <a:t>Başbakanlık</a:t>
            </a:r>
          </a:p>
          <a:p>
            <a:pPr algn="just">
              <a:lnSpc>
                <a:spcPct val="80000"/>
              </a:lnSpc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2400" b="1" dirty="0" smtClean="0">
                <a:solidFill>
                  <a:srgbClr val="0000FF"/>
                </a:solidFill>
              </a:rPr>
              <a:t>Orman ve Su İşleri Bakanlığı</a:t>
            </a:r>
          </a:p>
          <a:p>
            <a:pPr>
              <a:lnSpc>
                <a:spcPct val="80000"/>
              </a:lnSpc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2400" b="1" dirty="0" smtClean="0">
                <a:solidFill>
                  <a:srgbClr val="0000FF"/>
                </a:solidFill>
              </a:rPr>
              <a:t>Çevre ve Şehircilik Bakanlığı</a:t>
            </a:r>
          </a:p>
          <a:p>
            <a:pPr>
              <a:lnSpc>
                <a:spcPct val="80000"/>
              </a:lnSpc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2400" b="1" dirty="0" smtClean="0">
                <a:solidFill>
                  <a:srgbClr val="0000FF"/>
                </a:solidFill>
              </a:rPr>
              <a:t>Gıda, Tarım ve Hayvancılık Bakanlığı</a:t>
            </a:r>
          </a:p>
          <a:p>
            <a:pPr>
              <a:lnSpc>
                <a:spcPct val="80000"/>
              </a:lnSpc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2400" b="1" dirty="0" smtClean="0">
                <a:solidFill>
                  <a:srgbClr val="0000FF"/>
                </a:solidFill>
              </a:rPr>
              <a:t>Enerji ve Tabi Kaynaklar Bakanlığı</a:t>
            </a:r>
          </a:p>
          <a:p>
            <a:pPr>
              <a:lnSpc>
                <a:spcPct val="80000"/>
              </a:lnSpc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2400" b="1" dirty="0" smtClean="0">
                <a:solidFill>
                  <a:srgbClr val="0000FF"/>
                </a:solidFill>
              </a:rPr>
              <a:t>İçişleri Bakanlığı</a:t>
            </a:r>
          </a:p>
          <a:p>
            <a:pPr>
              <a:lnSpc>
                <a:spcPct val="80000"/>
              </a:lnSpc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2400" b="1" dirty="0" smtClean="0">
                <a:solidFill>
                  <a:srgbClr val="0000FF"/>
                </a:solidFill>
              </a:rPr>
              <a:t>Sağlık Bakanlığı</a:t>
            </a:r>
          </a:p>
          <a:p>
            <a:pPr>
              <a:lnSpc>
                <a:spcPct val="80000"/>
              </a:lnSpc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2400" b="1" dirty="0" smtClean="0">
                <a:solidFill>
                  <a:srgbClr val="0000FF"/>
                </a:solidFill>
              </a:rPr>
              <a:t>Kültür ve Turizm Bakanlığı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827584" y="1169457"/>
            <a:ext cx="7416824" cy="1323439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just"/>
            <a:r>
              <a:rPr lang="tr-TR" sz="2000" b="1" dirty="0" smtClean="0">
                <a:solidFill>
                  <a:srgbClr val="FF0000"/>
                </a:solidFill>
              </a:rPr>
              <a:t>Ülkemizde su konusundaki yetki ve sorumluluklar, farklı kurumların yetki ve sorumluluk alanlarına dağılmış olup, suya ilişkin düzenlemeler birbirinden bağımsız farklı mevzuatlar ile yapılmaktadır.</a:t>
            </a:r>
            <a:endParaRPr lang="tr-TR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052736"/>
            <a:ext cx="8352928" cy="5184576"/>
          </a:xfrm>
        </p:spPr>
        <p:txBody>
          <a:bodyPr>
            <a:noAutofit/>
          </a:bodyPr>
          <a:lstStyle/>
          <a:p>
            <a:pPr>
              <a:buClr>
                <a:srgbClr val="1720CF"/>
              </a:buClr>
              <a:buSzPct val="110000"/>
              <a:buNone/>
            </a:pPr>
            <a:r>
              <a:rPr lang="tr-TR" sz="15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tr-TR" sz="1800" b="1" dirty="0" smtClean="0">
                <a:solidFill>
                  <a:srgbClr val="FF0000"/>
                </a:solidFill>
                <a:latin typeface="+mj-lt"/>
              </a:rPr>
              <a:t>Su ile alakalı Kanunlar</a:t>
            </a:r>
            <a:endParaRPr lang="tr-TR" sz="1500" b="1" dirty="0" smtClean="0">
              <a:solidFill>
                <a:srgbClr val="FF0000"/>
              </a:solidFill>
              <a:latin typeface="+mj-lt"/>
            </a:endParaRP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endParaRPr lang="tr-TR" sz="1500" b="1" dirty="0" smtClean="0">
              <a:solidFill>
                <a:srgbClr val="2213EB"/>
              </a:solidFill>
              <a:latin typeface="+mj-lt"/>
            </a:endParaRP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831 sayılı Sular Hakkında Kanun (1926)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 927 sayılı Sıcak ve Soğuk Maden Sularının İstismarı ile Kaplıcalar Tesisatı Hakkında Kanun (1926)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 1593 sayılı Umumi Hıfzıssıhha Kanunu (1930)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4373 sayılı Taşkın Sulara ve Su Baskınlarına Karşı Korunma Kanunu (1943)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7478 sayılı Köy İçme Suları Hakkında Kanun (1960)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167 sayılı Askeri Garnizonların İçme ve Kullanma Sularının Temini Hakkında Kanun (1960)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1053 sayılı Belediye Teşkilatı Olan Yerleşim Yerlerine İçme, Kullanma ve Endüstri Suyu Temini Hakkında Kanun (1968)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1380 sayılı Su Ürünleri Kanunu (1971)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2560 sayılı İstanbul Su ve Kanalizasyon İdaresi Genel Müdürlüğü Kuruluş ve</a:t>
            </a:r>
          </a:p>
          <a:p>
            <a:pPr>
              <a:buClr>
                <a:srgbClr val="1720CF"/>
              </a:buClr>
              <a:buSzPct val="110000"/>
              <a:buNone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	Görevleri Hakkında Kanun (1981)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2674 sayılı Karasuları Kanunu (1982)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3621 sayılı Kıyı Kanunu (1990)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5216 sayılı Büyükşehir Belediyesi Kanunu (2004)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5393 sayılı Belediye Kanunu (2005)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5302 sayılı İl Özel İdaresi Kanunu (2005)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2872 sayılı Çevre Kanunu (2006)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5686 Sayılı Jeotermal Kaynaklar ve Doğal Mineralli Sular Kanunu 2007</a:t>
            </a:r>
          </a:p>
          <a:p>
            <a:pPr>
              <a:buClr>
                <a:srgbClr val="1720CF"/>
              </a:buClr>
              <a:buSzPct val="110000"/>
              <a:buFont typeface="Wingdings" pitchFamily="2" charset="2"/>
              <a:buChar char="ü"/>
            </a:pPr>
            <a:r>
              <a:rPr lang="tr-TR" sz="1500" b="1" dirty="0" smtClean="0">
                <a:solidFill>
                  <a:srgbClr val="2213EB"/>
                </a:solidFill>
                <a:latin typeface="+mj-lt"/>
              </a:rPr>
              <a:t>6107 sayılı İller Bankası A.Ş. Kanunu (2011)</a:t>
            </a:r>
            <a:endParaRPr lang="tr-TR" sz="1500" dirty="0">
              <a:latin typeface="+mj-lt"/>
            </a:endParaRPr>
          </a:p>
        </p:txBody>
      </p:sp>
      <p:sp>
        <p:nvSpPr>
          <p:cNvPr id="6" name="1 Başlık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120680" cy="648072"/>
          </a:xfrm>
        </p:spPr>
        <p:txBody>
          <a:bodyPr>
            <a:normAutofit/>
          </a:bodyPr>
          <a:lstStyle/>
          <a:p>
            <a:r>
              <a:rPr lang="tr-T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Türkiye’de Su Yönetimi</a:t>
            </a:r>
            <a:endParaRPr lang="tr-TR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0171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 txBox="1">
            <a:spLocks/>
          </p:cNvSpPr>
          <p:nvPr/>
        </p:nvSpPr>
        <p:spPr>
          <a:xfrm>
            <a:off x="611560" y="1484784"/>
            <a:ext cx="7992888" cy="4454054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tr-TR"/>
            </a:defPPr>
            <a:lvl1pPr marL="342900" indent="-342900" algn="just" fontAlgn="auto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 sz="7400" b="1">
                <a:solidFill>
                  <a:srgbClr val="0000CC"/>
                </a:solidFill>
              </a:defRPr>
            </a:lvl1pPr>
          </a:lstStyle>
          <a:p>
            <a:pPr marL="0" indent="0">
              <a:buNone/>
            </a:pPr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Ülkemizdeki mevcut </a:t>
            </a:r>
            <a:r>
              <a:rPr lang="tr-TR" sz="2000" dirty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su </a:t>
            </a:r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mevzuatında </a:t>
            </a:r>
            <a:r>
              <a:rPr lang="tr-TR" sz="2000" dirty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yetki ve sorumluluk </a:t>
            </a:r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sahibi 7 adet kurum ve kuruluş yer almaktadır. </a:t>
            </a:r>
          </a:p>
          <a:p>
            <a:pPr lvl="0">
              <a:buNone/>
            </a:pPr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	</a:t>
            </a:r>
          </a:p>
          <a:p>
            <a:pPr marL="930275" indent="-571500"/>
            <a:r>
              <a:rPr lang="tr-TR" sz="2000" dirty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Orman Su İşleri Bakanlığı</a:t>
            </a:r>
          </a:p>
          <a:p>
            <a:pPr marL="930275" indent="-571500"/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Çevre </a:t>
            </a:r>
            <a:r>
              <a:rPr lang="tr-TR" sz="2000" dirty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ve Şehircilik Bakanlığı</a:t>
            </a:r>
          </a:p>
          <a:p>
            <a:pPr marL="930275" indent="-571500"/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Gıda</a:t>
            </a:r>
            <a:r>
              <a:rPr lang="tr-TR" sz="2000" dirty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 Tarım ve Hayvancılık Bakanlığı</a:t>
            </a:r>
          </a:p>
          <a:p>
            <a:pPr marL="930275" indent="-571500"/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Sağlık </a:t>
            </a:r>
            <a:r>
              <a:rPr lang="tr-TR" sz="2000" dirty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Bakanlığı</a:t>
            </a:r>
          </a:p>
          <a:p>
            <a:pPr marL="930275" indent="-571500"/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Enerji ve Tabii Kaynaklar Bakanlığı</a:t>
            </a:r>
          </a:p>
          <a:p>
            <a:pPr marL="930275" indent="-571500"/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İçişleri Bakanlığı (Belediyeler, Ruhsat)</a:t>
            </a:r>
          </a:p>
          <a:p>
            <a:pPr marL="930275" indent="-571500"/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Kültür ve Turizm Bakanlığı</a:t>
            </a:r>
          </a:p>
          <a:p>
            <a:pPr marL="930275" indent="-571500"/>
            <a:endParaRPr lang="tr-TR" sz="2000" dirty="0">
              <a:solidFill>
                <a:srgbClr val="2213EB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  <a:p>
            <a:pPr marL="0" lvl="0" indent="0">
              <a:buNone/>
            </a:pPr>
            <a:r>
              <a:rPr lang="tr-TR" sz="2000" dirty="0" smtClean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Yetki </a:t>
            </a:r>
            <a:r>
              <a:rPr lang="tr-TR" sz="2000" dirty="0">
                <a:solidFill>
                  <a:srgbClr val="2213EB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ve sorumluluk karmaşası olabilmektedir. Bu sebeple yetkili ve sorumlu kurum ve kuruluşların koordinasyonun sağlanması gerekliliği ortaya çıkmaktadır.</a:t>
            </a:r>
          </a:p>
          <a:p>
            <a:endParaRPr lang="tr-TR" sz="2000" dirty="0">
              <a:solidFill>
                <a:srgbClr val="2213EB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  <a:p>
            <a:endParaRPr lang="tr-TR" sz="3600" dirty="0"/>
          </a:p>
        </p:txBody>
      </p:sp>
      <p:sp>
        <p:nvSpPr>
          <p:cNvPr id="5" name="5 Dikdörtgen"/>
          <p:cNvSpPr/>
          <p:nvPr/>
        </p:nvSpPr>
        <p:spPr>
          <a:xfrm>
            <a:off x="1357290" y="357166"/>
            <a:ext cx="6429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  <a:buNone/>
            </a:pPr>
            <a:r>
              <a:rPr lang="tr-TR" sz="3200" b="1" dirty="0" smtClean="0">
                <a:solidFill>
                  <a:srgbClr val="FF0000"/>
                </a:solidFill>
                <a:latin typeface="+mj-lt"/>
              </a:rPr>
              <a:t>TÜRKİYE ‘DE </a:t>
            </a:r>
            <a:r>
              <a:rPr lang="tr-TR" sz="32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SUYUN YÖNETİMİ</a:t>
            </a:r>
          </a:p>
        </p:txBody>
      </p:sp>
    </p:spTree>
    <p:extLst>
      <p:ext uri="{BB962C8B-B14F-4D97-AF65-F5344CB8AC3E}">
        <p14:creationId xmlns:p14="http://schemas.microsoft.com/office/powerpoint/2010/main" val="331723019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27584" y="1052736"/>
            <a:ext cx="7776864" cy="266429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r-TR" sz="2400" b="1" dirty="0" smtClean="0">
                <a:solidFill>
                  <a:srgbClr val="0000FF"/>
                </a:solidFill>
              </a:rPr>
              <a:t>Yönetimsel karmaşanın giderilmesi,</a:t>
            </a:r>
          </a:p>
          <a:p>
            <a:r>
              <a:rPr lang="tr-TR" sz="2400" b="1" dirty="0" smtClean="0">
                <a:solidFill>
                  <a:srgbClr val="0000FF"/>
                </a:solidFill>
              </a:rPr>
              <a:t>AB Su Çerçeve Direktifine uyum ihtiyacı çerçevesinde</a:t>
            </a:r>
          </a:p>
          <a:p>
            <a:pPr lvl="0"/>
            <a:r>
              <a:rPr lang="tr-TR" sz="2400" b="1" dirty="0" smtClean="0">
                <a:solidFill>
                  <a:srgbClr val="0000FF"/>
                </a:solidFill>
              </a:rPr>
              <a:t>Ulusal ve Uluslararası düzeyde koordinasyon sağlamak,</a:t>
            </a:r>
          </a:p>
          <a:p>
            <a:pPr lvl="0"/>
            <a:r>
              <a:rPr lang="tr-TR" sz="2400" b="1" dirty="0" smtClean="0">
                <a:solidFill>
                  <a:srgbClr val="0000FF"/>
                </a:solidFill>
              </a:rPr>
              <a:t>Su kaynaklarının havza bazında kalite ve miktar olarak değerlendirilmesinde koordinasyon sağlamak,</a:t>
            </a:r>
          </a:p>
          <a:p>
            <a:pPr lvl="0"/>
            <a:r>
              <a:rPr lang="tr-TR" sz="2400" b="1" dirty="0" smtClean="0">
                <a:solidFill>
                  <a:srgbClr val="0000FF"/>
                </a:solidFill>
              </a:rPr>
              <a:t>Su mevzuatı hazırlamak üzere,</a:t>
            </a:r>
          </a:p>
          <a:p>
            <a:endParaRPr lang="tr-TR" sz="2400" dirty="0" smtClean="0"/>
          </a:p>
          <a:p>
            <a:endParaRPr lang="tr-TR" sz="240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25</a:t>
            </a:fld>
            <a:endParaRPr lang="tr-TR"/>
          </a:p>
        </p:txBody>
      </p:sp>
      <p:pic>
        <p:nvPicPr>
          <p:cNvPr id="5" name="Picture 2" descr="\\sygmbgcan.cevreorman.gov.tr\HYPD\RESİMLER VE LOGOLAR\Logolar\Genel Müdürlük(şeffaf)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861048"/>
            <a:ext cx="2389405" cy="239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Metin kutusu"/>
          <p:cNvSpPr txBox="1"/>
          <p:nvPr/>
        </p:nvSpPr>
        <p:spPr>
          <a:xfrm>
            <a:off x="3491880" y="6309320"/>
            <a:ext cx="187220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b="1" dirty="0" smtClean="0">
                <a:solidFill>
                  <a:srgbClr val="0000FF"/>
                </a:solidFill>
              </a:rPr>
              <a:t>4 Temmuz 2011</a:t>
            </a:r>
            <a:endParaRPr lang="tr-TR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Başlık"/>
          <p:cNvSpPr>
            <a:spLocks noGrp="1"/>
          </p:cNvSpPr>
          <p:nvPr>
            <p:ph type="title"/>
          </p:nvPr>
        </p:nvSpPr>
        <p:spPr>
          <a:xfrm>
            <a:off x="1062038" y="0"/>
            <a:ext cx="7127875" cy="836613"/>
          </a:xfrm>
        </p:spPr>
        <p:txBody>
          <a:bodyPr/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GÖREV VE SORUMLULUKLAR</a:t>
            </a:r>
          </a:p>
        </p:txBody>
      </p:sp>
      <p:sp>
        <p:nvSpPr>
          <p:cNvPr id="19459" name="2 İçerik Yer Tutucusu"/>
          <p:cNvSpPr>
            <a:spLocks noGrp="1"/>
          </p:cNvSpPr>
          <p:nvPr>
            <p:ph idx="1"/>
          </p:nvPr>
        </p:nvSpPr>
        <p:spPr>
          <a:xfrm>
            <a:off x="457200" y="1081088"/>
            <a:ext cx="8229600" cy="5248275"/>
          </a:xfrm>
        </p:spPr>
        <p:txBody>
          <a:bodyPr anchor="ctr"/>
          <a:lstStyle/>
          <a:p>
            <a:pPr algn="just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tr-TR" sz="2400" dirty="0" smtClean="0">
                <a:solidFill>
                  <a:srgbClr val="0000FF"/>
                </a:solidFill>
              </a:rPr>
              <a:t>Su Kaynaklarının koruma kullanma dengesi esası ile yönetimi ve koordinasyonu</a:t>
            </a:r>
          </a:p>
          <a:p>
            <a:pPr algn="just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tr-TR" sz="2400" dirty="0" smtClean="0">
                <a:solidFill>
                  <a:srgbClr val="0000FF"/>
                </a:solidFill>
              </a:rPr>
              <a:t>Havza bazında Kıyı suları dahil olmak üzere bütüncül nehir havza yönetim planlarının hazırlanması ve önlemlerin alınması, su kaynaklarının yönetimi,</a:t>
            </a:r>
          </a:p>
          <a:p>
            <a:pPr algn="just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tr-TR" sz="2400" dirty="0" smtClean="0">
                <a:solidFill>
                  <a:srgbClr val="0000FF"/>
                </a:solidFill>
              </a:rPr>
              <a:t>Havza bazında kirliliğin önlenmesi,</a:t>
            </a:r>
          </a:p>
          <a:p>
            <a:pPr algn="just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tr-TR" sz="2400" dirty="0" smtClean="0">
                <a:solidFill>
                  <a:srgbClr val="0000FF"/>
                </a:solidFill>
              </a:rPr>
              <a:t>İzleme, </a:t>
            </a:r>
          </a:p>
          <a:p>
            <a:pPr algn="just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tr-TR" sz="2400" dirty="0" smtClean="0">
                <a:solidFill>
                  <a:srgbClr val="0000FF"/>
                </a:solidFill>
              </a:rPr>
              <a:t>Taşkınlarla ilgili strateji ve politikaların belirlenmesi ve havza taşkın yönetim planlarının hazırlanması,</a:t>
            </a:r>
          </a:p>
          <a:p>
            <a:pPr algn="just">
              <a:lnSpc>
                <a:spcPct val="125000"/>
              </a:lnSpc>
              <a:spcBef>
                <a:spcPct val="0"/>
              </a:spcBef>
              <a:buFont typeface="Arial" pitchFamily="34" charset="0"/>
              <a:buNone/>
              <a:defRPr/>
            </a:pPr>
            <a:endParaRPr lang="tr-TR" sz="2400" dirty="0" smtClean="0">
              <a:solidFill>
                <a:srgbClr val="0000FF"/>
              </a:solidFill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B21592F8-0E71-4E89-82A0-592EBEC4AB7E}" type="slidenum">
              <a:rPr lang="en-US" smtClean="0">
                <a:solidFill>
                  <a:srgbClr val="82A0B9"/>
                </a:solidFill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>
              <a:solidFill>
                <a:srgbClr val="82A0B9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İçerik Yer Tutucusu"/>
          <p:cNvSpPr>
            <a:spLocks noGrp="1"/>
          </p:cNvSpPr>
          <p:nvPr>
            <p:ph idx="1"/>
          </p:nvPr>
        </p:nvSpPr>
        <p:spPr>
          <a:xfrm>
            <a:off x="539750" y="1268413"/>
            <a:ext cx="8229600" cy="4886325"/>
          </a:xfrm>
        </p:spPr>
        <p:txBody>
          <a:bodyPr/>
          <a:lstStyle/>
          <a:p>
            <a:pPr algn="just">
              <a:lnSpc>
                <a:spcPct val="135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tr-TR" sz="2400" dirty="0" err="1" smtClean="0">
                <a:solidFill>
                  <a:srgbClr val="0000FF"/>
                </a:solidFill>
              </a:rPr>
              <a:t>Sektörel</a:t>
            </a:r>
            <a:r>
              <a:rPr lang="tr-TR" sz="2400" dirty="0" smtClean="0">
                <a:solidFill>
                  <a:srgbClr val="0000FF"/>
                </a:solidFill>
              </a:rPr>
              <a:t> bazda su tahsisine ilişkin koordinasyonun sağlanması,</a:t>
            </a:r>
          </a:p>
          <a:p>
            <a:pPr algn="just">
              <a:lnSpc>
                <a:spcPct val="135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tr-TR" sz="2400" dirty="0" smtClean="0">
                <a:solidFill>
                  <a:srgbClr val="0000FF"/>
                </a:solidFill>
              </a:rPr>
              <a:t>İklim değişikliğinin su kaynaklarına etkisinin tespiti,</a:t>
            </a:r>
          </a:p>
          <a:p>
            <a:pPr algn="just">
              <a:lnSpc>
                <a:spcPct val="135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tr-TR" sz="2400" dirty="0" smtClean="0">
                <a:solidFill>
                  <a:srgbClr val="0000FF"/>
                </a:solidFill>
              </a:rPr>
              <a:t>Su Kaynaklarının korunması ve yönetimi ile ilgili mevzuatın takibi,</a:t>
            </a:r>
          </a:p>
          <a:p>
            <a:pPr algn="just">
              <a:lnSpc>
                <a:spcPct val="135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tr-TR" sz="2400" dirty="0" err="1" smtClean="0">
                <a:solidFill>
                  <a:srgbClr val="0000FF"/>
                </a:solidFill>
              </a:rPr>
              <a:t>Sınıraşan</a:t>
            </a:r>
            <a:r>
              <a:rPr lang="tr-TR" sz="2400" dirty="0" smtClean="0">
                <a:solidFill>
                  <a:srgbClr val="0000FF"/>
                </a:solidFill>
              </a:rPr>
              <a:t> ve sınır oluşturan sulara ilişkin çalışmaların ulusal düzeyde koordinasyonunun yürütülmesi,</a:t>
            </a:r>
          </a:p>
          <a:p>
            <a:pPr algn="just">
              <a:lnSpc>
                <a:spcPct val="135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tr-TR" sz="2400" dirty="0" smtClean="0">
                <a:solidFill>
                  <a:srgbClr val="0000FF"/>
                </a:solidFill>
              </a:rPr>
              <a:t>Ulusal su veri tabanı oluşturularak, Su Bilgi Sisteminin kurulması.</a:t>
            </a:r>
          </a:p>
          <a:p>
            <a:pPr algn="just">
              <a:buFont typeface="Arial" pitchFamily="34" charset="0"/>
              <a:buNone/>
            </a:pPr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tr-T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CFDDD277-14F0-40BA-B557-963437D635B2}" type="slidenum">
              <a:rPr lang="en-US" smtClean="0">
                <a:solidFill>
                  <a:srgbClr val="82A0B9"/>
                </a:solidFill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>
              <a:solidFill>
                <a:srgbClr val="82A0B9"/>
              </a:solidFill>
              <a:ea typeface="MS PGothic" pitchFamily="34" charset="-128"/>
            </a:endParaRPr>
          </a:p>
        </p:txBody>
      </p:sp>
      <p:sp>
        <p:nvSpPr>
          <p:cNvPr id="10245" name="1 Başlık"/>
          <p:cNvSpPr>
            <a:spLocks noGrp="1"/>
          </p:cNvSpPr>
          <p:nvPr>
            <p:ph type="title"/>
          </p:nvPr>
        </p:nvSpPr>
        <p:spPr>
          <a:xfrm>
            <a:off x="1062038" y="0"/>
            <a:ext cx="7127875" cy="836613"/>
          </a:xfrm>
        </p:spPr>
        <p:txBody>
          <a:bodyPr/>
          <a:lstStyle/>
          <a:p>
            <a:r>
              <a:rPr lang="tr-TR" sz="2400" b="1" smtClean="0">
                <a:solidFill>
                  <a:srgbClr val="FF0000"/>
                </a:solidFill>
              </a:rPr>
              <a:t>GÖREV VE SORUMLULUKLAR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AutoShape 4"/>
          <p:cNvSpPr>
            <a:spLocks noChangeArrowheads="1"/>
          </p:cNvSpPr>
          <p:nvPr/>
        </p:nvSpPr>
        <p:spPr bwMode="auto">
          <a:xfrm rot="10411613">
            <a:off x="238125" y="2370138"/>
            <a:ext cx="8482013" cy="2263775"/>
          </a:xfrm>
          <a:prstGeom prst="flowChartManualInpu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tr-TR" altLang="tr-TR" dirty="0"/>
          </a:p>
        </p:txBody>
      </p:sp>
      <p:sp>
        <p:nvSpPr>
          <p:cNvPr id="119811" name="WordArt 5"/>
          <p:cNvSpPr>
            <a:spLocks noChangeArrowheads="1" noChangeShapeType="1" noTextEdit="1"/>
          </p:cNvSpPr>
          <p:nvPr/>
        </p:nvSpPr>
        <p:spPr bwMode="auto">
          <a:xfrm rot="-307163">
            <a:off x="609600" y="2771775"/>
            <a:ext cx="7913688" cy="13144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32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Su Yönetimi Genel Müdürlüğü </a:t>
            </a:r>
          </a:p>
          <a:p>
            <a:pPr algn="ctr"/>
            <a:r>
              <a:rPr lang="tr-TR" sz="32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Faaliyetleri</a:t>
            </a:r>
            <a:endParaRPr lang="tr-TR" sz="32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AutoShape 4"/>
          <p:cNvSpPr>
            <a:spLocks noChangeArrowheads="1"/>
          </p:cNvSpPr>
          <p:nvPr/>
        </p:nvSpPr>
        <p:spPr bwMode="auto">
          <a:xfrm rot="10411613">
            <a:off x="1185188" y="2279374"/>
            <a:ext cx="6557596" cy="2227243"/>
          </a:xfrm>
          <a:prstGeom prst="flowChartManualInpu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tr-TR" altLang="tr-TR"/>
          </a:p>
        </p:txBody>
      </p:sp>
      <p:sp>
        <p:nvSpPr>
          <p:cNvPr id="119811" name="WordArt 5"/>
          <p:cNvSpPr>
            <a:spLocks noChangeArrowheads="1" noChangeShapeType="1" noTextEdit="1"/>
          </p:cNvSpPr>
          <p:nvPr/>
        </p:nvSpPr>
        <p:spPr bwMode="auto">
          <a:xfrm rot="-307163">
            <a:off x="2300601" y="2966614"/>
            <a:ext cx="4203242" cy="924336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tr-TR" sz="3200" kern="10" dirty="0">
                <a:ln w="9525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AB ÇALIŞMALARI</a:t>
            </a:r>
          </a:p>
        </p:txBody>
      </p:sp>
    </p:spTree>
    <p:extLst>
      <p:ext uri="{BB962C8B-B14F-4D97-AF65-F5344CB8AC3E}">
        <p14:creationId xmlns:p14="http://schemas.microsoft.com/office/powerpoint/2010/main" val="19018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r>
              <a:rPr lang="tr-TR" dirty="0" smtClean="0"/>
              <a:t>Su Kaynakları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Dünyadaki toplam su miktarı 1.4 km³, bunun sadece %2.5’u tatlı sudur. </a:t>
            </a:r>
          </a:p>
          <a:p>
            <a:r>
              <a:rPr lang="tr-TR" dirty="0" smtClean="0"/>
              <a:t>%2.5 olan tatlı suyun da; %68.7’si buzul formatında, %30.1’i yeraltı suyu, %0.8’i toprakta donmuş olarak  bulunmaktadır.</a:t>
            </a:r>
          </a:p>
          <a:p>
            <a:r>
              <a:rPr lang="tr-TR" dirty="0" smtClean="0"/>
              <a:t>Tatlı suyun %0.4’ü göllerde, nehirlerde, sulak alanlarda, toprak neminde, atmosferde, bitki ve canlı bünyesinde bulunmaktadır.</a:t>
            </a:r>
          </a:p>
          <a:p>
            <a:r>
              <a:rPr lang="tr-TR" dirty="0" smtClean="0"/>
              <a:t>Netice olarak, dünyadaki toplam su miktarının on binde biri (0.0001) en iyimser yaklaşımla mevcut şartlarda ulaşılması ve kullanılması mümkün olabilecek su formatındadır.</a:t>
            </a:r>
          </a:p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3"/>
          <p:cNvSpPr txBox="1">
            <a:spLocks noChangeArrowheads="1"/>
          </p:cNvSpPr>
          <p:nvPr/>
        </p:nvSpPr>
        <p:spPr bwMode="auto">
          <a:xfrm>
            <a:off x="611188" y="260648"/>
            <a:ext cx="75723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tr-TR" altLang="tr-TR" sz="2000" b="1" dirty="0" smtClean="0">
                <a:solidFill>
                  <a:srgbClr val="FF0000"/>
                </a:solidFill>
                <a:latin typeface="Verdana" pitchFamily="34" charset="0"/>
                <a:cs typeface="Arial" charset="0"/>
              </a:rPr>
              <a:t>  </a:t>
            </a:r>
            <a:r>
              <a:rPr lang="tr-TR" altLang="tr-T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ÇEVRE </a:t>
            </a:r>
            <a:r>
              <a:rPr lang="tr-TR" altLang="tr-TR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FASLI MÜZAKERE SÜRECİ                      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endParaRPr lang="tr-TR" altLang="tr-TR" sz="2800" b="1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endParaRPr lang="tr-TR" altLang="tr-TR" sz="2800" b="1" dirty="0">
              <a:latin typeface="Calibri" pitchFamily="34" charset="0"/>
              <a:cs typeface="Arial" charset="0"/>
            </a:endParaRPr>
          </a:p>
        </p:txBody>
      </p:sp>
      <p:pic>
        <p:nvPicPr>
          <p:cNvPr id="112642" name="Picture 2" descr="http://www.cevreorman.gov.tr/COB/Libraries/Haberler/cevre_fasl%c4%b1.sflb.ash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5613" y="2276872"/>
            <a:ext cx="5834070" cy="38058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Metin kutusu 1"/>
          <p:cNvSpPr txBox="1"/>
          <p:nvPr/>
        </p:nvSpPr>
        <p:spPr>
          <a:xfrm>
            <a:off x="396247" y="1052736"/>
            <a:ext cx="81369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tr-TR" altLang="tr-TR" sz="2800" b="1" dirty="0" smtClean="0">
                <a:sym typeface="Symbol" pitchFamily="18" charset="2"/>
              </a:rPr>
              <a:t>Çevre </a:t>
            </a:r>
            <a:r>
              <a:rPr lang="tr-TR" altLang="tr-TR" sz="2800" b="1" dirty="0">
                <a:sym typeface="Symbol" pitchFamily="18" charset="2"/>
              </a:rPr>
              <a:t>faslı tarama toplantıları 2006 yılında </a:t>
            </a:r>
            <a:r>
              <a:rPr lang="tr-TR" altLang="tr-TR" sz="2800" b="1" dirty="0" smtClean="0">
                <a:sym typeface="Symbol" pitchFamily="18" charset="2"/>
              </a:rPr>
              <a:t>tamamlanmış ve Fasıl 2009 yılında açılmıştır. </a:t>
            </a:r>
            <a:endParaRPr lang="tr-TR" altLang="tr-TR" sz="2800" b="1" dirty="0">
              <a:sym typeface="Symbol" pitchFamily="18" charset="2"/>
            </a:endParaRPr>
          </a:p>
          <a:p>
            <a:pPr algn="ctr"/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103967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4618" y="908720"/>
            <a:ext cx="8351838" cy="4104456"/>
          </a:xfrm>
        </p:spPr>
        <p:txBody>
          <a:bodyPr>
            <a:noAutofit/>
          </a:bodyPr>
          <a:lstStyle/>
          <a:p>
            <a:pPr marL="801688" lvl="1" indent="-355600" algn="just" eaLnBrk="1" fontAlgn="auto" hangingPunct="1">
              <a:lnSpc>
                <a:spcPct val="120000"/>
              </a:lnSpc>
              <a:spcBef>
                <a:spcPts val="324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None/>
              <a:defRPr/>
            </a:pPr>
            <a:endParaRPr lang="tr-TR" sz="1200" b="1" dirty="0" smtClean="0"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  <a:p>
            <a:pPr marL="801688" lvl="1" indent="-355600" algn="just" eaLnBrk="1" fontAlgn="auto" hangingPunct="1">
              <a:lnSpc>
                <a:spcPct val="120000"/>
              </a:lnSpc>
              <a:spcBef>
                <a:spcPts val="324"/>
              </a:spcBef>
              <a:spcAft>
                <a:spcPts val="0"/>
              </a:spcAft>
              <a:buClr>
                <a:srgbClr val="FF0000"/>
              </a:buClr>
              <a:buFontTx/>
              <a:buAutoNum type="arabicPeriod"/>
              <a:defRPr/>
            </a:pPr>
            <a:r>
              <a:rPr lang="tr-TR" sz="1600" b="1" dirty="0" smtClean="0">
                <a:solidFill>
                  <a:schemeClr val="tx2"/>
                </a:solidFill>
                <a:latin typeface="Verdana" pitchFamily="34" charset="0"/>
                <a:cs typeface="Arial" pitchFamily="34" charset="0"/>
              </a:rPr>
              <a:t>Avrupa Birliği’nin yatay ve çerçeve çevre müktesebatını kabul etmesi,</a:t>
            </a:r>
          </a:p>
          <a:p>
            <a:pPr marL="801688" lvl="1" indent="-355600" algn="just" eaLnBrk="1" fontAlgn="auto" hangingPunct="1">
              <a:lnSpc>
                <a:spcPct val="120000"/>
              </a:lnSpc>
              <a:spcBef>
                <a:spcPts val="324"/>
              </a:spcBef>
              <a:spcAft>
                <a:spcPts val="0"/>
              </a:spcAft>
              <a:buClr>
                <a:srgbClr val="FF0000"/>
              </a:buClr>
              <a:buFontTx/>
              <a:buAutoNum type="arabicPeriod"/>
              <a:defRPr/>
            </a:pPr>
            <a:r>
              <a:rPr lang="tr-TR" sz="2000" b="1" dirty="0" err="1" smtClean="0">
                <a:solidFill>
                  <a:srgbClr val="FF0000"/>
                </a:solidFill>
                <a:latin typeface="Verdana" pitchFamily="34" charset="0"/>
                <a:cs typeface="Arial" pitchFamily="34" charset="0"/>
                <a:hlinkClick r:id="rId3" action="ppaction://hlinkfile"/>
              </a:rPr>
              <a:t>SÇD’yi</a:t>
            </a:r>
            <a:r>
              <a:rPr lang="tr-TR" sz="2000" b="1" dirty="0" smtClean="0">
                <a:solidFill>
                  <a:srgbClr val="FF0000"/>
                </a:solidFill>
                <a:latin typeface="Verdana" pitchFamily="34" charset="0"/>
                <a:cs typeface="Arial" pitchFamily="34" charset="0"/>
                <a:hlinkClick r:id="rId3" action="ppaction://hlinkfile"/>
              </a:rPr>
              <a:t> kabul ederek ilerleme sağlaması ve uyumlaştırılması. Nehir Havza Yönetim Planlarını Hazırlaması</a:t>
            </a:r>
            <a:endParaRPr lang="tr-TR" sz="2000" b="1" dirty="0" smtClean="0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  <a:p>
            <a:pPr marL="801688" lvl="1" indent="-355600" algn="just" eaLnBrk="1" fontAlgn="auto" hangingPunct="1">
              <a:lnSpc>
                <a:spcPct val="120000"/>
              </a:lnSpc>
              <a:spcBef>
                <a:spcPts val="324"/>
              </a:spcBef>
              <a:spcAft>
                <a:spcPts val="0"/>
              </a:spcAft>
              <a:buClr>
                <a:srgbClr val="FF0000"/>
              </a:buClr>
              <a:buFontTx/>
              <a:buAutoNum type="arabicPeriod"/>
              <a:defRPr/>
            </a:pPr>
            <a:r>
              <a:rPr lang="tr-TR" sz="1600" b="1" dirty="0" smtClean="0">
                <a:solidFill>
                  <a:schemeClr val="tx2"/>
                </a:solidFill>
                <a:latin typeface="Verdana" pitchFamily="34" charset="0"/>
                <a:cs typeface="Arial" pitchFamily="34" charset="0"/>
              </a:rPr>
              <a:t>Endüstriyel kirlilik ve risk yönetimi çevre müktesebatını kabul etmesi.</a:t>
            </a:r>
          </a:p>
          <a:p>
            <a:pPr marL="801688" lvl="1" indent="-355600" algn="just" eaLnBrk="1" fontAlgn="auto" hangingPunct="1">
              <a:lnSpc>
                <a:spcPct val="120000"/>
              </a:lnSpc>
              <a:spcBef>
                <a:spcPts val="324"/>
              </a:spcBef>
              <a:spcAft>
                <a:spcPts val="0"/>
              </a:spcAft>
              <a:buClr>
                <a:srgbClr val="FF0000"/>
              </a:buClr>
              <a:buFontTx/>
              <a:buAutoNum type="arabicPeriod"/>
              <a:defRPr/>
            </a:pPr>
            <a:r>
              <a:rPr lang="tr-TR" sz="1600" b="1" dirty="0" smtClean="0">
                <a:solidFill>
                  <a:schemeClr val="tx2"/>
                </a:solidFill>
                <a:latin typeface="Verdana" pitchFamily="34" charset="0"/>
                <a:cs typeface="Arial" pitchFamily="34" charset="0"/>
              </a:rPr>
              <a:t>Doğa Koruma, atık ve geri kalan sektörler</a:t>
            </a:r>
          </a:p>
          <a:p>
            <a:pPr marL="801688" lvl="1" indent="-355600" algn="just" eaLnBrk="1" fontAlgn="auto" hangingPunct="1">
              <a:lnSpc>
                <a:spcPct val="120000"/>
              </a:lnSpc>
              <a:spcBef>
                <a:spcPts val="324"/>
              </a:spcBef>
              <a:spcAft>
                <a:spcPts val="0"/>
              </a:spcAft>
              <a:buClr>
                <a:srgbClr val="FF0000"/>
              </a:buClr>
              <a:buFontTx/>
              <a:buAutoNum type="arabicPeriod"/>
              <a:defRPr/>
            </a:pPr>
            <a:r>
              <a:rPr lang="tr-TR" sz="1600" b="1" dirty="0" smtClean="0">
                <a:solidFill>
                  <a:schemeClr val="tx2"/>
                </a:solidFill>
                <a:latin typeface="Verdana" pitchFamily="34" charset="0"/>
                <a:cs typeface="Arial" pitchFamily="34" charset="0"/>
              </a:rPr>
              <a:t>Denetimi de esas alacak koordinasyonu ve idari kapasiteyi geliştirecek </a:t>
            </a:r>
          </a:p>
          <a:p>
            <a:pPr marL="801688" lvl="1" indent="-355600" algn="just" eaLnBrk="1" fontAlgn="auto" hangingPunct="1">
              <a:lnSpc>
                <a:spcPct val="120000"/>
              </a:lnSpc>
              <a:spcBef>
                <a:spcPts val="324"/>
              </a:spcBef>
              <a:spcAft>
                <a:spcPts val="0"/>
              </a:spcAft>
              <a:buClr>
                <a:srgbClr val="FF0000"/>
              </a:buClr>
              <a:buFontTx/>
              <a:buAutoNum type="arabicPeriod"/>
              <a:defRPr/>
            </a:pPr>
            <a:r>
              <a:rPr lang="tr-TR" sz="1600" b="1" dirty="0" smtClean="0">
                <a:solidFill>
                  <a:schemeClr val="tx2"/>
                </a:solidFill>
                <a:latin typeface="Verdana" pitchFamily="34" charset="0"/>
                <a:cs typeface="Arial" pitchFamily="34" charset="0"/>
              </a:rPr>
              <a:t>Ek Protokol yükümlülüklerini yerine getirmesi</a:t>
            </a:r>
            <a:endParaRPr lang="tr-TR" sz="1600" dirty="0" smtClean="0">
              <a:solidFill>
                <a:schemeClr val="tx2"/>
              </a:solidFill>
              <a:latin typeface="Verdana" pitchFamily="34" charset="0"/>
            </a:endParaRPr>
          </a:p>
          <a:p>
            <a:pPr marL="801688" lvl="1" indent="-355600" algn="just" eaLnBrk="1" fontAlgn="auto" hangingPunct="1">
              <a:lnSpc>
                <a:spcPct val="120000"/>
              </a:lnSpc>
              <a:spcBef>
                <a:spcPts val="324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/>
            </a:pPr>
            <a:endParaRPr lang="tr-TR" sz="2000" b="1" dirty="0" smtClean="0">
              <a:solidFill>
                <a:schemeClr val="tx2"/>
              </a:solidFill>
              <a:latin typeface="Verdana" pitchFamily="34" charset="0"/>
              <a:cs typeface="Arial" pitchFamily="34" charset="0"/>
            </a:endParaRPr>
          </a:p>
          <a:p>
            <a:pPr marL="801688" lvl="1" indent="-355600" algn="just" eaLnBrk="1" fontAlgn="auto" hangingPunct="1">
              <a:lnSpc>
                <a:spcPct val="120000"/>
              </a:lnSpc>
              <a:spcBef>
                <a:spcPts val="324"/>
              </a:spcBef>
              <a:spcAft>
                <a:spcPts val="0"/>
              </a:spcAft>
              <a:buClr>
                <a:srgbClr val="FF0000"/>
              </a:buClr>
              <a:buFontTx/>
              <a:buAutoNum type="arabicPeriod"/>
              <a:defRPr/>
            </a:pPr>
            <a:endParaRPr lang="tr-TR" sz="2000" b="1" dirty="0" smtClean="0">
              <a:solidFill>
                <a:srgbClr val="822029"/>
              </a:solidFill>
              <a:latin typeface="Verdana" pitchFamily="34" charset="0"/>
              <a:cs typeface="Arial" pitchFamily="34" charset="0"/>
            </a:endParaRPr>
          </a:p>
          <a:p>
            <a:pPr marL="361950" indent="-361950" algn="just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tr-TR" sz="1000" b="1" dirty="0" smtClean="0">
              <a:solidFill>
                <a:schemeClr val="tx2"/>
              </a:solidFill>
              <a:latin typeface="Verdana" pitchFamily="34" charset="0"/>
              <a:cs typeface="Arial" pitchFamily="34" charset="0"/>
            </a:endParaRPr>
          </a:p>
          <a:p>
            <a:pPr marL="361950" indent="-361950" algn="just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tr-TR" sz="1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125955" name="4 Dikdörtgen"/>
          <p:cNvSpPr>
            <a:spLocks noChangeArrowheads="1"/>
          </p:cNvSpPr>
          <p:nvPr/>
        </p:nvSpPr>
        <p:spPr bwMode="auto">
          <a:xfrm>
            <a:off x="1331640" y="260648"/>
            <a:ext cx="6264696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</a:pPr>
            <a:r>
              <a:rPr lang="tr-TR" altLang="tr-T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ÇEVRE FASLI KAPANIŞ </a:t>
            </a:r>
            <a:r>
              <a:rPr lang="tr-TR" altLang="tr-T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KRİTERLERİ</a:t>
            </a:r>
            <a:endParaRPr lang="tr-TR" altLang="tr-TR" sz="2400" b="1" dirty="0">
              <a:solidFill>
                <a:srgbClr val="03B9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Slayt Numarası Yer Tutucusu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66083DA-8AC9-4D12-A158-D3A5B1EFC9EB}" type="slidenum">
              <a:rPr lang="tr-TR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endParaRPr lang="tr-TR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1115616" y="5042118"/>
            <a:ext cx="7056784" cy="1815882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Kanunu başta olmak üzere, su alanında hazırlanan mevzuatın çoğu AB mevzuatının uyumlaştırılması kapsamında  yürütülmektedir. </a:t>
            </a:r>
            <a:endParaRPr lang="tr-T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719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5580112" y="1988840"/>
            <a:ext cx="2520280" cy="50405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aphicFrame>
        <p:nvGraphicFramePr>
          <p:cNvPr id="5" name="İçerik Yer Tutucus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782229"/>
              </p:ext>
            </p:extLst>
          </p:nvPr>
        </p:nvGraphicFramePr>
        <p:xfrm>
          <a:off x="251520" y="1052737"/>
          <a:ext cx="8569968" cy="5507783"/>
        </p:xfrm>
        <a:graphic>
          <a:graphicData uri="http://schemas.openxmlformats.org/drawingml/2006/table">
            <a:tbl>
              <a:tblPr/>
              <a:tblGrid>
                <a:gridCol w="5257600"/>
                <a:gridCol w="3312368"/>
              </a:tblGrid>
              <a:tr h="394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MEVZUATIN ADI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4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1)Su Havzalarının Korunması ve Yönetim</a:t>
                      </a:r>
                      <a:r>
                        <a:rPr lang="tr-TR" sz="16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Planlarının Hazırlanması Hakkında Yönetmelik</a:t>
                      </a:r>
                      <a:endParaRPr lang="tr-TR" sz="16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Resmi Gazete, Tarih:</a:t>
                      </a:r>
                      <a:r>
                        <a:rPr lang="tr-TR" sz="16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17.10.2012 – Sayı:</a:t>
                      </a:r>
                      <a:r>
                        <a:rPr lang="tr-TR" sz="16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28444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r-TR" sz="16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Çevre faslı su sektörü 2. kapanış kriteri karşılandı*.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2)Yüzeysel Su Kalitesi Yönetimi Yönetmeliği </a:t>
                      </a:r>
                      <a:endParaRPr lang="tr-TR" sz="16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Resmi Gazete, Tarih:</a:t>
                      </a:r>
                      <a:r>
                        <a:rPr lang="tr-TR" sz="16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30.10.2012 – Sayı: 28483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3)Yeraltı Sularının Kirlenmeye ve Bozulmaya Karşı Korunması Hakkında Yönetmelik</a:t>
                      </a:r>
                      <a:endParaRPr lang="tr-TR" sz="16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Resmi Gazete, Tarih:</a:t>
                      </a:r>
                      <a:r>
                        <a:rPr lang="tr-TR" sz="16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07.04.2012 – Sayı:</a:t>
                      </a:r>
                      <a:r>
                        <a:rPr lang="tr-TR" sz="16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28257</a:t>
                      </a:r>
                      <a:endParaRPr lang="tr-TR" sz="16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726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4)İçme Suyu Elde Edilen veya Elde Edilmesi Planlanan Yüzeysel Suların Kalitesine Dair Yönetmelik</a:t>
                      </a:r>
                      <a:endParaRPr lang="tr-TR" sz="16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Resmi Gazete, Tarih:</a:t>
                      </a:r>
                      <a:r>
                        <a:rPr lang="tr-TR" sz="16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29.06.2012 – Sayı:</a:t>
                      </a:r>
                      <a:r>
                        <a:rPr lang="tr-TR" sz="16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28338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5)Orman ve Su İşleri Bakanlığı Çalışma Grupları Yönetmeliği</a:t>
                      </a:r>
                      <a:endParaRPr lang="tr-TR" sz="16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Resmi Gazete, Tarih:</a:t>
                      </a:r>
                      <a:r>
                        <a:rPr lang="tr-TR" sz="16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28.01.2012 – Sayı:</a:t>
                      </a:r>
                      <a:r>
                        <a:rPr lang="tr-TR" sz="16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28187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3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6)Yerüstü ve Yeraltı Sularının İzlenmesine Dair Yönetmelik </a:t>
                      </a:r>
                      <a:endParaRPr lang="tr-TR" sz="16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11.02.2014 tarihli ve 28910 sayılı Resmi Gazetede yayınlanmıştır.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7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7)Alabalık ve Sazan Türü Balıkların Yaşadığı Suların Korunması ve İyileştirilmesi Hakkında Yönetmelik </a:t>
                      </a:r>
                      <a:endParaRPr lang="tr-TR" sz="16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tr-TR" sz="16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12.01.2014 tarihli ve 28880 sayılı Resmi Gazetede yayınlanmıştır.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Başlık 1"/>
          <p:cNvSpPr>
            <a:spLocks noGrp="1"/>
          </p:cNvSpPr>
          <p:nvPr>
            <p:ph type="title"/>
          </p:nvPr>
        </p:nvSpPr>
        <p:spPr>
          <a:xfrm>
            <a:off x="395536" y="1"/>
            <a:ext cx="8229600" cy="908720"/>
          </a:xfrm>
        </p:spPr>
        <p:txBody>
          <a:bodyPr>
            <a:norm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MEVZUAT  ÇALIŞMALARI</a:t>
            </a:r>
            <a:endParaRPr lang="tr-TR" sz="2000" b="1" dirty="0" smtClean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19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224744"/>
              </p:ext>
            </p:extLst>
          </p:nvPr>
        </p:nvGraphicFramePr>
        <p:xfrm>
          <a:off x="323528" y="1124744"/>
          <a:ext cx="8640960" cy="5309736"/>
        </p:xfrm>
        <a:graphic>
          <a:graphicData uri="http://schemas.openxmlformats.org/drawingml/2006/table">
            <a:tbl>
              <a:tblPr/>
              <a:tblGrid>
                <a:gridCol w="5184576"/>
                <a:gridCol w="3456384"/>
              </a:tblGrid>
              <a:tr h="262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MEVZUATIN ADI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9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8)İçme Suyu Temin</a:t>
                      </a:r>
                      <a:r>
                        <a:rPr lang="tr-TR" sz="15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ve Dağılım Şebekelerinde </a:t>
                      </a: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Kayıp ve Kaçağın Önlenmesi Yönetmeliği</a:t>
                      </a:r>
                      <a:endParaRPr lang="tr-TR" sz="15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08.05.2014 tarihli ve 28994 sayılı Resmi Gazetede yayınlanmıştır.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5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9) Ulusal</a:t>
                      </a:r>
                      <a:r>
                        <a:rPr lang="tr-TR" sz="15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Havza Yönetimi Strateji Belgesi</a:t>
                      </a:r>
                      <a:endParaRPr lang="tr-TR" sz="15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04.07.2014</a:t>
                      </a:r>
                      <a:r>
                        <a:rPr lang="tr-TR" sz="15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tarihli Resmi Gazete’de yayımlanmıştır.</a:t>
                      </a:r>
                      <a:endParaRPr lang="tr-TR" sz="15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109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10)2012/7 sayılı Su Yönetimi Koordinasyon Kurulu Başbakanlık Genelgesi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Resmi Gazete, Tarih:</a:t>
                      </a:r>
                      <a:r>
                        <a:rPr lang="tr-TR" sz="15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20.03.2012 – Sayı:</a:t>
                      </a:r>
                      <a:r>
                        <a:rPr lang="tr-TR" sz="15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28239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59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11)Ergene Havzası Koruma Eylem Planı Genelgesi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13.06.2013 tarihinde Başbakanlık Genelgesi olarak  yayımlanmıştır.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0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12)Havza Yönetim Heyetlerinin</a:t>
                      </a:r>
                      <a:r>
                        <a:rPr lang="tr-TR" sz="15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Teşekkülü, Görevleri, Çalışma Usul ve Esasları Hakkında Tebliğ</a:t>
                      </a:r>
                      <a:endParaRPr lang="tr-TR" sz="1500" b="1" dirty="0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Resmi Gazete, Tarih: 18.06.2013– Sayı: 28681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834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13)Yeraltı suyu Eylem</a:t>
                      </a:r>
                      <a:r>
                        <a:rPr lang="tr-TR" sz="15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Planı Genelgesi</a:t>
                      </a:r>
                      <a:endParaRPr lang="tr-TR" sz="15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11.07.2013 tarih ve 2013/5 sayı ile yayınlanmıştır</a:t>
                      </a:r>
                      <a:r>
                        <a:rPr lang="tr-TR" sz="1500" b="1" dirty="0" smtClean="0">
                          <a:solidFill>
                            <a:srgbClr val="0033CC"/>
                          </a:solidFill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7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14)Durgun Yerüstü Kara İç Sularının </a:t>
                      </a:r>
                      <a:r>
                        <a:rPr lang="tr-TR" sz="1500" b="1" kern="120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Ötrofikasyona</a:t>
                      </a: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Karşı Korunmasına İlişkin Tebliğ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26.02.2014 tarihli ve 28925 sayılı Resmi Gazetede yayınlanmıştır.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Başlık 1"/>
          <p:cNvSpPr txBox="1">
            <a:spLocks/>
          </p:cNvSpPr>
          <p:nvPr/>
        </p:nvSpPr>
        <p:spPr>
          <a:xfrm>
            <a:off x="395536" y="0"/>
            <a:ext cx="8229600" cy="836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MEVZUAT  ÇALIŞMALARI- II</a:t>
            </a:r>
          </a:p>
        </p:txBody>
      </p:sp>
    </p:spTree>
    <p:extLst>
      <p:ext uri="{BB962C8B-B14F-4D97-AF65-F5344CB8AC3E}">
        <p14:creationId xmlns:p14="http://schemas.microsoft.com/office/powerpoint/2010/main" val="2985980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4671522"/>
              </p:ext>
            </p:extLst>
          </p:nvPr>
        </p:nvGraphicFramePr>
        <p:xfrm>
          <a:off x="395536" y="1141160"/>
          <a:ext cx="8640960" cy="5716840"/>
        </p:xfrm>
        <a:graphic>
          <a:graphicData uri="http://schemas.openxmlformats.org/drawingml/2006/table">
            <a:tbl>
              <a:tblPr/>
              <a:tblGrid>
                <a:gridCol w="5184576"/>
                <a:gridCol w="3456384"/>
              </a:tblGrid>
              <a:tr h="152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MEVZUATIN ADI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tr-TR" sz="20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r-TR" sz="2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1)Su Kanunu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r-TR" sz="20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Kurum görüşleri işlenerek Başbakanlığa gönderilme</a:t>
                      </a:r>
                      <a:r>
                        <a:rPr lang="tr-TR" sz="2000" b="1" kern="12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aşamasındadır.</a:t>
                      </a:r>
                      <a:endParaRPr lang="tr-TR" sz="20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2)İçme Suyu Havzalarının Korunmasına Dair Yönetmelik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Başbakanlık</a:t>
                      </a:r>
                      <a:r>
                        <a:rPr lang="tr-TR" sz="1500" b="1" kern="12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tarafından talep edilen revizyonlar yapılmaktadır.</a:t>
                      </a:r>
                      <a:endParaRPr lang="tr-TR" sz="15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3)Tarımsal</a:t>
                      </a:r>
                      <a:r>
                        <a:rPr lang="tr-TR" sz="15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Su Kullanımında Kayıp ve Kaçağın Önlenmesine Dair Yönetmelik</a:t>
                      </a:r>
                      <a:endParaRPr lang="tr-TR" sz="15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Hazırlama çalışmaları devam etmektedir.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4)</a:t>
                      </a:r>
                      <a:r>
                        <a:rPr lang="tr-TR" sz="15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Sulama Sularının</a:t>
                      </a:r>
                      <a:r>
                        <a:rPr lang="tr-TR" sz="15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Kalitesi ve Kullanılmış Suların Tekrar Kullanılması Hakkında Yönetmelik</a:t>
                      </a:r>
                      <a:endParaRPr lang="tr-TR" sz="15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tr-TR" sz="1500" b="1" kern="120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Hazırlama çalışmaları devam etmektedir.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0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5)Su Tarifelerinin Hazırlanması Yönetmeliği</a:t>
                      </a:r>
                      <a:endParaRPr lang="tr-TR" sz="15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tr-TR" sz="1500" b="1" kern="120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Hazırlama çalışmaları devam etmektedir.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6) Taşkın Yönetim Planlarının Hazırlanması,</a:t>
                      </a:r>
                      <a:r>
                        <a:rPr lang="tr-TR" sz="15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Uygulanması ve İzlenmesi Yönetmeliği</a:t>
                      </a:r>
                      <a:endParaRPr lang="tr-TR" sz="15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tr-TR" sz="1500" b="1" kern="120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Hazırlama çalışmaları devam etmektedir.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Başlık 1"/>
          <p:cNvSpPr>
            <a:spLocks noGrp="1"/>
          </p:cNvSpPr>
          <p:nvPr>
            <p:ph type="title"/>
          </p:nvPr>
        </p:nvSpPr>
        <p:spPr>
          <a:xfrm>
            <a:off x="683568" y="0"/>
            <a:ext cx="7581528" cy="908720"/>
          </a:xfrm>
        </p:spPr>
        <p:txBody>
          <a:bodyPr>
            <a:noAutofit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tr-T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MEVZUAT  ÇALIŞMALARI</a:t>
            </a:r>
            <a:r>
              <a:rPr lang="tr-TR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tr-TR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tr-TR" sz="1400" b="1" dirty="0" smtClean="0">
                <a:solidFill>
                  <a:srgbClr val="FF0000"/>
                </a:solidFill>
                <a:latin typeface="Arial" pitchFamily="34" charset="0"/>
              </a:rPr>
              <a:t>(DEVAM </a:t>
            </a:r>
            <a:r>
              <a:rPr lang="tr-TR" sz="1400" b="1" dirty="0">
                <a:solidFill>
                  <a:srgbClr val="FF0000"/>
                </a:solidFill>
                <a:latin typeface="Arial" pitchFamily="34" charset="0"/>
              </a:rPr>
              <a:t>EDEN </a:t>
            </a:r>
            <a:r>
              <a:rPr lang="tr-TR" sz="1400" b="1" dirty="0" smtClean="0">
                <a:solidFill>
                  <a:srgbClr val="FF0000"/>
                </a:solidFill>
                <a:latin typeface="Arial" pitchFamily="34" charset="0"/>
              </a:rPr>
              <a:t>VE HAZIRLANACAK  MEVZUAT </a:t>
            </a:r>
            <a:r>
              <a:rPr lang="tr-TR" sz="1400" b="1" dirty="0">
                <a:solidFill>
                  <a:srgbClr val="FF0000"/>
                </a:solidFill>
                <a:latin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5980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803329"/>
              </p:ext>
            </p:extLst>
          </p:nvPr>
        </p:nvGraphicFramePr>
        <p:xfrm>
          <a:off x="179512" y="1052736"/>
          <a:ext cx="8784976" cy="5033690"/>
        </p:xfrm>
        <a:graphic>
          <a:graphicData uri="http://schemas.openxmlformats.org/drawingml/2006/table">
            <a:tbl>
              <a:tblPr/>
              <a:tblGrid>
                <a:gridCol w="5335310"/>
                <a:gridCol w="3449666"/>
              </a:tblGrid>
              <a:tr h="34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MEVZUATIN ADI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7) Kum Çakıl ve Benzeri Maddelerin Alınması, İşletilmesi ve Kontrolü Yönetmeliği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tr-TR" sz="16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Hazırlanarak yayınlanmak üzere DKMP Genel Müdürlüğüne gönderildi.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8)Ulusal Taşkın Yönetimi Strateji Belgesi ve Eylem Planı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tr-TR" sz="1600" b="1" kern="120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Hazırlama çalışmaları devam etmektedir.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6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9) Su Kalitesi Ölçümü Yapan Laboratuvarların  Taşıması Gereken Nitelikler Hakkında Genelge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tr-TR" sz="1600" b="1" kern="120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Hazırlama çalışmaları devam etmektedir.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10) Yüzme Sularının Korunması Yönetmeliği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tr-TR" sz="16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Sağlık Bakanlığı ‘</a:t>
                      </a:r>
                      <a:r>
                        <a:rPr lang="tr-TR" sz="1600" b="1" kern="120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</a:t>
                      </a:r>
                      <a:r>
                        <a:rPr lang="tr-TR" sz="16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destek verilmektedir.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6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tr-TR" sz="16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11) İçme Suyu Temin ve Dağıtım Sistemlerindeki Su Kayıplarının Kontrolü Yönetmeliği’nin Uygulanmasına yönelik Tebliğ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tr-TR" sz="1600" b="1" kern="120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Hazırlama çalışmaları devam etmektedir.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tr-TR" sz="16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12) Biyolojik İzleme Tebliği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tr-TR" sz="1600" b="1" kern="120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Hazırlama çalışmaları devam etmektedir.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tr-TR" sz="16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13) </a:t>
                      </a:r>
                      <a:r>
                        <a:rPr lang="tr-TR" sz="1600" b="1" kern="1200" baseline="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Hidromorfolojik</a:t>
                      </a:r>
                      <a:r>
                        <a:rPr lang="tr-TR" sz="16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İzleme Tebliği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tr-TR" sz="1600" b="1" kern="1200" dirty="0" smtClean="0">
                          <a:solidFill>
                            <a:srgbClr val="00B0F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Hazırlama çalışmaları devam etmektedir.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Başlık 1"/>
          <p:cNvSpPr>
            <a:spLocks noGrp="1"/>
          </p:cNvSpPr>
          <p:nvPr>
            <p:ph type="title"/>
          </p:nvPr>
        </p:nvSpPr>
        <p:spPr>
          <a:xfrm>
            <a:off x="683568" y="0"/>
            <a:ext cx="7581528" cy="908720"/>
          </a:xfrm>
        </p:spPr>
        <p:txBody>
          <a:bodyPr>
            <a:noAutofit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tr-T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MEVZUAT  ÇALIŞMALARI</a:t>
            </a:r>
            <a:r>
              <a:rPr lang="tr-TR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tr-TR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tr-TR" sz="1400" b="1" dirty="0">
                <a:solidFill>
                  <a:srgbClr val="FF0000"/>
                </a:solidFill>
                <a:latin typeface="Arial" pitchFamily="34" charset="0"/>
              </a:rPr>
              <a:t>(2014 YILINDA </a:t>
            </a:r>
            <a:r>
              <a:rPr lang="tr-TR" sz="1400" b="1" dirty="0" smtClean="0">
                <a:solidFill>
                  <a:srgbClr val="FF0000"/>
                </a:solidFill>
                <a:latin typeface="Arial" pitchFamily="34" charset="0"/>
              </a:rPr>
              <a:t>YAYINLANAN, DEVAM </a:t>
            </a:r>
            <a:r>
              <a:rPr lang="tr-TR" sz="1400" b="1" dirty="0">
                <a:solidFill>
                  <a:srgbClr val="FF0000"/>
                </a:solidFill>
                <a:latin typeface="Arial" pitchFamily="34" charset="0"/>
              </a:rPr>
              <a:t>EDEN </a:t>
            </a:r>
            <a:r>
              <a:rPr lang="tr-TR" sz="1400" b="1" dirty="0" smtClean="0">
                <a:solidFill>
                  <a:srgbClr val="FF0000"/>
                </a:solidFill>
                <a:latin typeface="Arial" pitchFamily="34" charset="0"/>
              </a:rPr>
              <a:t>VE HAZIRLANACAK</a:t>
            </a:r>
            <a:br>
              <a:rPr lang="tr-TR" sz="14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tr-TR" sz="1400" b="1" dirty="0" smtClean="0">
                <a:solidFill>
                  <a:srgbClr val="FF0000"/>
                </a:solidFill>
                <a:latin typeface="Arial" pitchFamily="34" charset="0"/>
              </a:rPr>
              <a:t> MEVZUAT </a:t>
            </a:r>
            <a:r>
              <a:rPr lang="tr-TR" sz="1400" b="1" dirty="0">
                <a:solidFill>
                  <a:srgbClr val="FF0000"/>
                </a:solidFill>
                <a:latin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86611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Özet olarak 2011 yılından bugüne kadar; </a:t>
            </a:r>
          </a:p>
          <a:p>
            <a:pPr marL="0" indent="0">
              <a:buNone/>
            </a:pPr>
            <a:endParaRPr lang="tr-TR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</a:pPr>
            <a:r>
              <a:rPr lang="tr-T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adet mevzuat yayınlanmıştır.</a:t>
            </a:r>
          </a:p>
          <a:p>
            <a:pPr>
              <a:buClr>
                <a:srgbClr val="FF0000"/>
              </a:buClr>
            </a:pPr>
            <a:r>
              <a:rPr lang="tr-T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adet mevzuat yayınlanmak üzere ilgili birime iletilmiştir.</a:t>
            </a:r>
          </a:p>
          <a:p>
            <a:pPr>
              <a:buClr>
                <a:srgbClr val="FF0000"/>
              </a:buClr>
            </a:pPr>
            <a:r>
              <a:rPr lang="tr-T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adet </a:t>
            </a:r>
            <a:r>
              <a:rPr lang="tr-T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mevzuatın hazırlık çalışmaları devam etmektedir.</a:t>
            </a: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581528" cy="504056"/>
          </a:xfrm>
        </p:spPr>
        <p:txBody>
          <a:bodyPr>
            <a:normAutofit fontScale="900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tr-T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MEVZUAT  </a:t>
            </a:r>
            <a:r>
              <a:rPr lang="tr-T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ÇALIŞMALARI</a:t>
            </a:r>
            <a:endParaRPr lang="tr-TR" sz="16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886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AutoShape 4"/>
          <p:cNvSpPr>
            <a:spLocks noChangeArrowheads="1"/>
          </p:cNvSpPr>
          <p:nvPr/>
        </p:nvSpPr>
        <p:spPr bwMode="auto">
          <a:xfrm rot="10411613">
            <a:off x="871971" y="2536222"/>
            <a:ext cx="7244192" cy="1561676"/>
          </a:xfrm>
          <a:prstGeom prst="flowChartManualInpu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tr-TR" altLang="tr-TR" dirty="0"/>
          </a:p>
        </p:txBody>
      </p:sp>
      <p:sp>
        <p:nvSpPr>
          <p:cNvPr id="119811" name="WordArt 5"/>
          <p:cNvSpPr>
            <a:spLocks noChangeArrowheads="1" noChangeShapeType="1" noTextEdit="1"/>
          </p:cNvSpPr>
          <p:nvPr/>
        </p:nvSpPr>
        <p:spPr bwMode="auto">
          <a:xfrm rot="-307163">
            <a:off x="1156239" y="2760888"/>
            <a:ext cx="6675657" cy="1208911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tr-TR" sz="2400" kern="10" dirty="0" smtClean="0">
                <a:ln w="9525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 pitchFamily="34" charset="0"/>
              </a:rPr>
              <a:t>PROJE ÇALIŞMALARI</a:t>
            </a:r>
            <a:endParaRPr lang="tr-TR" sz="2400" kern="10" dirty="0">
              <a:ln w="9525">
                <a:solidFill>
                  <a:srgbClr val="00FF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794507"/>
              </p:ext>
            </p:extLst>
          </p:nvPr>
        </p:nvGraphicFramePr>
        <p:xfrm>
          <a:off x="218826" y="1628800"/>
          <a:ext cx="8706348" cy="3801092"/>
        </p:xfrm>
        <a:graphic>
          <a:graphicData uri="http://schemas.openxmlformats.org/drawingml/2006/table">
            <a:tbl>
              <a:tblPr/>
              <a:tblGrid>
                <a:gridCol w="7128792"/>
                <a:gridCol w="1577556"/>
              </a:tblGrid>
              <a:tr h="96271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PROJE İSMİ</a:t>
                      </a:r>
                      <a:endParaRPr lang="tr-TR" sz="20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20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85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1. </a:t>
                      </a:r>
                      <a:r>
                        <a:rPr lang="tr-TR" sz="2000" b="1" kern="140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Atıksu</a:t>
                      </a:r>
                      <a:r>
                        <a:rPr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Arıtma Tesisi Norm ve Tasarım Rehberi</a:t>
                      </a:r>
                      <a:endParaRPr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2012</a:t>
                      </a:r>
                      <a:endParaRPr lang="tr-TR" sz="20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85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2. Ergene Havzasından</a:t>
                      </a:r>
                      <a:r>
                        <a:rPr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Marmara Denizine Arıtılmış Sanayi </a:t>
                      </a:r>
                      <a:r>
                        <a:rPr lang="tr-TR" sz="2000" b="1" kern="1400" baseline="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Atıksuyunun</a:t>
                      </a:r>
                      <a:r>
                        <a:rPr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Deşarjının Ön Fizibilite Çalışması</a:t>
                      </a:r>
                      <a:endParaRPr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2012</a:t>
                      </a:r>
                      <a:endParaRPr lang="tr-TR" sz="20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85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3. Havza Koruma Eylem Planları</a:t>
                      </a: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2011-2013</a:t>
                      </a:r>
                      <a:endParaRPr lang="tr-TR" sz="2000" b="1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  <a:r>
                        <a:rPr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İç Sularda Tehlikeli Madde Kirliliğinin Kontrolü Projesi</a:t>
                      </a:r>
                      <a:endParaRPr lang="tr-TR" sz="2000" b="1" kern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2011-2013</a:t>
                      </a:r>
                      <a:endParaRPr lang="tr-TR" sz="2000" b="1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958">
                <a:tc>
                  <a:txBody>
                    <a:bodyPr/>
                    <a:lstStyle/>
                    <a:p>
                      <a:pPr marL="0" marR="0" indent="0" algn="just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</a:t>
                      </a:r>
                      <a:r>
                        <a:rPr kumimoji="0"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İ</a:t>
                      </a:r>
                      <a:r>
                        <a:rPr kumimoji="0"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çme Suyu Arıtma Tesislerinin Tasarım Esasları ve Normlarının Belirlenmesi Projesi </a:t>
                      </a:r>
                      <a:endParaRPr kumimoji="0" lang="tr-TR" sz="20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</a:t>
                      </a:r>
                      <a:endParaRPr kumimoji="0" lang="tr-TR" sz="20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just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</a:t>
                      </a:r>
                      <a:r>
                        <a:rPr kumimoji="0"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Ulusal Su Bilgi Sistemi Fizibilite</a:t>
                      </a:r>
                      <a:r>
                        <a:rPr kumimoji="0"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Çalışması</a:t>
                      </a:r>
                      <a:endParaRPr kumimoji="0" lang="tr-TR" sz="20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kumimoji="0" lang="tr-TR" sz="20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7 Metin kutusu"/>
          <p:cNvSpPr txBox="1"/>
          <p:nvPr/>
        </p:nvSpPr>
        <p:spPr>
          <a:xfrm>
            <a:off x="971600" y="1"/>
            <a:ext cx="72008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TAMAMLANAN PROJELER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(2012-2013)</a:t>
            </a:r>
            <a:endParaRPr lang="tr-TR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83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730285"/>
              </p:ext>
            </p:extLst>
          </p:nvPr>
        </p:nvGraphicFramePr>
        <p:xfrm>
          <a:off x="218826" y="1340768"/>
          <a:ext cx="8706348" cy="4421872"/>
        </p:xfrm>
        <a:graphic>
          <a:graphicData uri="http://schemas.openxmlformats.org/drawingml/2006/table">
            <a:tbl>
              <a:tblPr/>
              <a:tblGrid>
                <a:gridCol w="7128792"/>
                <a:gridCol w="1577556"/>
              </a:tblGrid>
              <a:tr h="432048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7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PROJE İSMİ</a:t>
                      </a:r>
                      <a:endParaRPr lang="tr-TR" sz="17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7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17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5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 </a:t>
                      </a:r>
                      <a:r>
                        <a:rPr kumimoji="0"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Havza İzleme ve Referans Noktalarının Belirlenmesi Projesi 1.</a:t>
                      </a:r>
                      <a:r>
                        <a:rPr kumimoji="0"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Grup (</a:t>
                      </a:r>
                      <a:r>
                        <a:rPr kumimoji="0" lang="tr-TR" sz="2000" b="1" kern="1400" baseline="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Susurluk,Ergene,Sakarya,Gediz</a:t>
                      </a:r>
                      <a:r>
                        <a:rPr kumimoji="0"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ve </a:t>
                      </a:r>
                      <a:r>
                        <a:rPr kumimoji="0" lang="tr-TR" sz="2000" b="1" kern="1400" baseline="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Akarçay</a:t>
                      </a:r>
                      <a:r>
                        <a:rPr kumimoji="0"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kumimoji="0"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2011-2013</a:t>
                      </a:r>
                      <a:endParaRPr kumimoji="0"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tr-TR" sz="2000" b="1" kern="14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tr-TR" sz="2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8.Su Kaynaklarının Korunması İçin Günlük Maksimum</a:t>
                      </a:r>
                      <a:r>
                        <a:rPr lang="tr-TR" sz="2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tr-TR" sz="2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Toplam Yük Yaklaşım</a:t>
                      </a:r>
                      <a:r>
                        <a:rPr lang="tr-TR" sz="2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Modelinin</a:t>
                      </a:r>
                      <a:r>
                        <a:rPr lang="tr-TR" sz="2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Uygulanabilirliğinin Araştırılması</a:t>
                      </a:r>
                      <a:r>
                        <a:rPr lang="tr-TR" sz="20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tr-TR" sz="2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Projesi</a:t>
                      </a:r>
                      <a:endParaRPr kumimoji="0"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3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 Susurluk</a:t>
                      </a:r>
                      <a:r>
                        <a:rPr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Havzası’nda Zeytin Atıklarının Bütüncül Yönetimi</a:t>
                      </a:r>
                      <a:endParaRPr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3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 Havza Koruma Eylem</a:t>
                      </a:r>
                      <a:r>
                        <a:rPr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Planlarının Tedbir Stratejisi Belgesinin Hazırlanması Projesi</a:t>
                      </a:r>
                      <a:endParaRPr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7 Metin kutusu"/>
          <p:cNvSpPr txBox="1"/>
          <p:nvPr/>
        </p:nvSpPr>
        <p:spPr>
          <a:xfrm>
            <a:off x="971600" y="1"/>
            <a:ext cx="72008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TAMAMLANAN PROJELER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(2012-2013)</a:t>
            </a:r>
            <a:endParaRPr lang="tr-TR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3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tr-T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Dünyada Su Kaynakları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4</a:t>
            </a:fld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611560" y="5445224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 smtClean="0">
                <a:solidFill>
                  <a:srgbClr val="FF0000"/>
                </a:solidFill>
              </a:rPr>
              <a:t>Sonuç olarak, </a:t>
            </a:r>
          </a:p>
          <a:p>
            <a:r>
              <a:rPr lang="tr-TR" sz="2000" dirty="0" smtClean="0">
                <a:solidFill>
                  <a:srgbClr val="0000FF"/>
                </a:solidFill>
              </a:rPr>
              <a:t>Dünyadaki toplam su miktarının sadece 1/10.000’i -en iyimser yaklaşımla-</a:t>
            </a:r>
          </a:p>
          <a:p>
            <a:r>
              <a:rPr lang="tr-TR" sz="2000" dirty="0" smtClean="0">
                <a:solidFill>
                  <a:srgbClr val="0000FF"/>
                </a:solidFill>
              </a:rPr>
              <a:t>mevcut şartlarda ulaşılması ve kullanılması mümkün olabilecek su formatındadır.</a:t>
            </a:r>
            <a:endParaRPr lang="tr-TR" sz="2000" dirty="0">
              <a:solidFill>
                <a:srgbClr val="0000FF"/>
              </a:solidFill>
            </a:endParaRPr>
          </a:p>
        </p:txBody>
      </p:sp>
      <p:pic>
        <p:nvPicPr>
          <p:cNvPr id="50180" name="Picture 4" descr="C:\Users\aycosgun\Documents\Alınan Dosyalarım\su dağılımı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802329" cy="4143954"/>
          </a:xfrm>
          <a:prstGeom prst="rect">
            <a:avLst/>
          </a:prstGeom>
          <a:noFill/>
        </p:spPr>
      </p:pic>
      <p:sp>
        <p:nvSpPr>
          <p:cNvPr id="7" name="6 Metin kutusu"/>
          <p:cNvSpPr txBox="1"/>
          <p:nvPr/>
        </p:nvSpPr>
        <p:spPr>
          <a:xfrm>
            <a:off x="395536" y="147258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b="1" dirty="0" smtClean="0"/>
              <a:t>1.4 milyar km</a:t>
            </a:r>
            <a:r>
              <a:rPr lang="tr-TR" sz="1400" b="1" baseline="30000" dirty="0" smtClean="0"/>
              <a:t>3</a:t>
            </a:r>
            <a:endParaRPr lang="tr-TR" sz="14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40</a:t>
            </a:fld>
            <a:endParaRPr lang="tr-TR"/>
          </a:p>
        </p:txBody>
      </p:sp>
      <p:graphicFrame>
        <p:nvGraphicFramePr>
          <p:cNvPr id="3" name="2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730285"/>
              </p:ext>
            </p:extLst>
          </p:nvPr>
        </p:nvGraphicFramePr>
        <p:xfrm>
          <a:off x="218826" y="1340768"/>
          <a:ext cx="8706348" cy="3600400"/>
        </p:xfrm>
        <a:graphic>
          <a:graphicData uri="http://schemas.openxmlformats.org/drawingml/2006/table">
            <a:tbl>
              <a:tblPr/>
              <a:tblGrid>
                <a:gridCol w="7128792"/>
                <a:gridCol w="1577556"/>
              </a:tblGrid>
              <a:tr h="432048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7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PROJE İSMİ</a:t>
                      </a:r>
                      <a:endParaRPr lang="tr-TR" sz="17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7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17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 Atatürk Barajı </a:t>
                      </a:r>
                      <a:r>
                        <a:rPr kumimoji="0"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Özel Hüküm Belirleme</a:t>
                      </a:r>
                      <a:r>
                        <a:rPr kumimoji="0"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Projesi</a:t>
                      </a:r>
                      <a:endParaRPr kumimoji="0"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  <a:endParaRPr kumimoji="0"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tr-TR" sz="2000" b="1" kern="14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tr-TR" sz="20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</a:t>
                      </a:r>
                      <a:r>
                        <a:rPr kumimoji="0"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Porsuk Barajı Özel Hüküm Belirleme</a:t>
                      </a:r>
                      <a:r>
                        <a:rPr kumimoji="0"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Projesi</a:t>
                      </a:r>
                      <a:endParaRPr kumimoji="0"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13. Eğirdir Gölü </a:t>
                      </a:r>
                      <a:r>
                        <a:rPr kumimoji="0"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Özel Hüküm Belirleme</a:t>
                      </a:r>
                      <a:r>
                        <a:rPr kumimoji="0" lang="tr-TR" sz="20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Projesi</a:t>
                      </a:r>
                      <a:endParaRPr lang="tr-TR" sz="20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14. </a:t>
                      </a:r>
                      <a:r>
                        <a:rPr lang="tr-TR" sz="2000" b="1" i="0" dirty="0" smtClean="0">
                          <a:solidFill>
                            <a:srgbClr val="0000FF"/>
                          </a:solidFill>
                          <a:latin typeface="Arial" charset="0"/>
                          <a:cs typeface="Arial" charset="0"/>
                        </a:rPr>
                        <a:t>Türkiye’nin Su Ayak İzi Projesi</a:t>
                      </a:r>
                      <a:endParaRPr lang="tr-TR" sz="2000" b="1" i="0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57760"/>
              </p:ext>
            </p:extLst>
          </p:nvPr>
        </p:nvGraphicFramePr>
        <p:xfrm>
          <a:off x="179512" y="1700808"/>
          <a:ext cx="8695550" cy="4470766"/>
        </p:xfrm>
        <a:graphic>
          <a:graphicData uri="http://schemas.openxmlformats.org/drawingml/2006/table">
            <a:tbl>
              <a:tblPr/>
              <a:tblGrid>
                <a:gridCol w="6535310"/>
                <a:gridCol w="2160240"/>
              </a:tblGrid>
              <a:tr h="414734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PROJE İSMİ</a:t>
                      </a:r>
                      <a:endParaRPr lang="tr-TR" sz="19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19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46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 Gördes Barajı Özel Hüküm Belirleme Çalışması</a:t>
                      </a: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2013-2014</a:t>
                      </a:r>
                      <a:endParaRPr lang="tr-TR" sz="19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97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2. Beyşehir ve </a:t>
                      </a:r>
                      <a:r>
                        <a:rPr lang="tr-TR" sz="1900" b="1" kern="140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Karacaören</a:t>
                      </a: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Özel Hüküm Belirleme Çalışması</a:t>
                      </a: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2011-2014</a:t>
                      </a:r>
                      <a:endParaRPr lang="tr-TR" sz="1900" b="1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97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3.Havza Bazında Hassas Alanların ve Su Kalitesi Hedeflerinin Belirlenmesi Projesi</a:t>
                      </a: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2012-2015</a:t>
                      </a:r>
                      <a:endParaRPr lang="tr-TR" sz="1900" b="1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425"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  <a:r>
                        <a:rPr lang="tr-TR" sz="19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Pestisitlerden İleri</a:t>
                      </a:r>
                      <a:r>
                        <a:rPr lang="tr-TR" sz="19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Gelen Su Kirliliğinin Tespiti ve Çevresel Kalite Standartlarının Belirlenmesi Projesi</a:t>
                      </a:r>
                      <a:endParaRPr lang="tr-TR" sz="1900" b="1" kern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2012-2014</a:t>
                      </a:r>
                      <a:endParaRPr lang="tr-TR" sz="1900" b="1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425"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5.</a:t>
                      </a:r>
                      <a:r>
                        <a:rPr lang="tr-TR" sz="19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Ülkemiz Kıyı ve Geçiş Sularında Tehlikeli Maddelerin Tespiti ve Ekolojik Kıyı Dinamiği Projesi</a:t>
                      </a:r>
                      <a:endParaRPr lang="tr-TR" sz="1900" b="1" kern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2012-2014</a:t>
                      </a:r>
                      <a:endParaRPr lang="tr-TR" sz="1900" b="1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971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 Otomatik Ölçüm Sistemlerinin Kurulması Projesi (Ergene</a:t>
                      </a:r>
                      <a:r>
                        <a:rPr lang="tr-TR" sz="19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Havzası</a:t>
                      </a: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lang="tr-TR" sz="19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9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2013-2014</a:t>
                      </a:r>
                      <a:endParaRPr lang="tr-TR" sz="19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7 Metin kutusu"/>
          <p:cNvSpPr txBox="1"/>
          <p:nvPr/>
        </p:nvSpPr>
        <p:spPr>
          <a:xfrm>
            <a:off x="1142976" y="0"/>
            <a:ext cx="68134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DEVAM EDEN PROJELER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2014</a:t>
            </a:r>
            <a:endParaRPr lang="tr-TR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9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466144"/>
              </p:ext>
            </p:extLst>
          </p:nvPr>
        </p:nvGraphicFramePr>
        <p:xfrm>
          <a:off x="333593" y="1700808"/>
          <a:ext cx="8342863" cy="4032448"/>
        </p:xfrm>
        <a:graphic>
          <a:graphicData uri="http://schemas.openxmlformats.org/drawingml/2006/table">
            <a:tbl>
              <a:tblPr/>
              <a:tblGrid>
                <a:gridCol w="6289980"/>
                <a:gridCol w="2052883"/>
              </a:tblGrid>
              <a:tr h="521850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PROJE İSMİ</a:t>
                      </a:r>
                      <a:endParaRPr lang="tr-TR" sz="18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18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695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7. </a:t>
                      </a:r>
                      <a:r>
                        <a:rPr lang="tr-TR" sz="1800" b="1" kern="1400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Havza İzleme ve Referans Noktalarının Belirlenmesi </a:t>
                      </a: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Projesi 2.Grup (K. Menderes, Marmara, Kızılırmak, Konya ve Antalya)</a:t>
                      </a:r>
                      <a:endParaRPr lang="tr-TR" sz="1800" b="1" kern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2011-2014</a:t>
                      </a: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383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 Konya Havzası Kuraklık Yönetim Planlarının Hazırlanması Projesi</a:t>
                      </a:r>
                      <a:endParaRPr lang="tr-TR" sz="18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2013-2015</a:t>
                      </a:r>
                      <a:endParaRPr lang="tr-TR" sz="18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383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 Yeşilırmak Havzası Taşkın Yönetim Planının Hazırlanması</a:t>
                      </a:r>
                      <a:r>
                        <a:rPr lang="tr-TR" sz="18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Projesi</a:t>
                      </a:r>
                      <a:endParaRPr lang="tr-TR" sz="18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2013-2015</a:t>
                      </a:r>
                      <a:endParaRPr lang="tr-TR" sz="18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137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 </a:t>
                      </a:r>
                      <a:r>
                        <a:rPr lang="tr-TR" sz="1800" b="1" kern="1400" dirty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İklim Değişikliğinin Su Kaynaklarına Etkisi ve Uyumu Projesi</a:t>
                      </a: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marR="0" indent="0" algn="ctr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2013-2016</a:t>
                      </a:r>
                      <a:endParaRPr lang="tr-TR" sz="18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7 Metin kutusu"/>
          <p:cNvSpPr txBox="1"/>
          <p:nvPr/>
        </p:nvSpPr>
        <p:spPr>
          <a:xfrm>
            <a:off x="1142976" y="0"/>
            <a:ext cx="68134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DEVAM EDEN PROJELER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2014</a:t>
            </a:r>
            <a:endParaRPr lang="tr-TR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9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915477"/>
              </p:ext>
            </p:extLst>
          </p:nvPr>
        </p:nvGraphicFramePr>
        <p:xfrm>
          <a:off x="288919" y="1665296"/>
          <a:ext cx="8643998" cy="4639281"/>
        </p:xfrm>
        <a:graphic>
          <a:graphicData uri="http://schemas.openxmlformats.org/drawingml/2006/table">
            <a:tbl>
              <a:tblPr/>
              <a:tblGrid>
                <a:gridCol w="5738452"/>
                <a:gridCol w="2905546"/>
              </a:tblGrid>
              <a:tr h="492690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PROJE İSMİ </a:t>
                      </a:r>
                      <a:endParaRPr lang="tr-TR" sz="2000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2000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 Antalya Havzası Taşkın Yönetim Planının Hazırlanması Projesi</a:t>
                      </a: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2014-2016</a:t>
                      </a:r>
                      <a:endParaRPr lang="tr-TR" sz="16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 </a:t>
                      </a:r>
                      <a:r>
                        <a:rPr lang="tr-TR" sz="1800" b="1" kern="140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Akarçay</a:t>
                      </a: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Havzası Kuraklık Yönetim Planlarının Hazırlanması</a:t>
                      </a:r>
                      <a:r>
                        <a:rPr lang="tr-TR" sz="18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Projesi</a:t>
                      </a: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2014-2015</a:t>
                      </a: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70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13. Ülkemize Özgü Su Kalitesi Ekolojik Değerlendirme Sisteminin Kurulması Projesi</a:t>
                      </a: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2014-2016</a:t>
                      </a:r>
                      <a:endParaRPr lang="tr-TR" sz="16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707"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14. </a:t>
                      </a:r>
                      <a:r>
                        <a:rPr lang="tr-TR" sz="2000" b="1" kern="1400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Su Kalitesi İzleme Konusunda Kapasite Geliştirme </a:t>
                      </a: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Projesi </a:t>
                      </a:r>
                      <a:endParaRPr lang="tr-TR" sz="2000" b="1" kern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AB Projesi</a:t>
                      </a: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(2011-2015)</a:t>
                      </a:r>
                      <a:endParaRPr lang="tr-TR" sz="1600" b="1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879707"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15.Taşkın Direktifinin Uygulanması İçin Kapasitenin Geliştirilmesi </a:t>
                      </a:r>
                      <a:r>
                        <a:rPr lang="tr-TR" sz="20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Projesi          </a:t>
                      </a:r>
                      <a:endParaRPr lang="tr-TR" sz="20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AB Projesi</a:t>
                      </a: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(2012-2014</a:t>
                      </a:r>
                      <a:r>
                        <a:rPr lang="tr-TR" sz="1600" b="1" kern="1400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tr-TR" sz="1600" b="1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4" name="7 Metin kutusu"/>
          <p:cNvSpPr txBox="1"/>
          <p:nvPr/>
        </p:nvSpPr>
        <p:spPr>
          <a:xfrm>
            <a:off x="1142976" y="0"/>
            <a:ext cx="68134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DEVAM EDEN PROJELER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2014</a:t>
            </a:r>
            <a:endParaRPr lang="tr-TR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63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809833"/>
              </p:ext>
            </p:extLst>
          </p:nvPr>
        </p:nvGraphicFramePr>
        <p:xfrm>
          <a:off x="107504" y="1916832"/>
          <a:ext cx="8928992" cy="4946848"/>
        </p:xfrm>
        <a:graphic>
          <a:graphicData uri="http://schemas.openxmlformats.org/drawingml/2006/table">
            <a:tbl>
              <a:tblPr/>
              <a:tblGrid>
                <a:gridCol w="6120680"/>
                <a:gridCol w="2808312"/>
              </a:tblGrid>
              <a:tr h="10801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tr-TR" sz="18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16.Yerüstü, Kıyı ve Geçiş Sularında Çevresel Kalitelerin ve Hedeflerinin Belirlenmesi: Büyük Menderes Havzası Pilot Çalışması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2013-2015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tr-TR" sz="18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17.Sapanca Gölünün</a:t>
                      </a:r>
                      <a:r>
                        <a:rPr lang="tr-TR" sz="18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Hidrolojik Modellemesi Projesi</a:t>
                      </a:r>
                      <a:endParaRPr lang="tr-TR" sz="18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tr-TR" sz="18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18.Ergene Havzasında Arıtılmış Atık Suların Sulamada Kullanılmasının Uygulanabilirliğinin</a:t>
                      </a:r>
                      <a:r>
                        <a:rPr lang="tr-TR" sz="1800" b="1" kern="12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Araştırılması Projesi </a:t>
                      </a:r>
                      <a:endParaRPr lang="tr-TR" sz="18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19. Mamasın Baraj Gölü Havzası Koruma Planının Hazırlanması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8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2014-2016</a:t>
                      </a:r>
                      <a:endParaRPr lang="tr-TR" sz="18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tr-TR" altLang="tr-T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20. Sapanca Gölü, Akçay Baraj Gölü, Yuvacık Baraj Gölü, Namazgah Baraj Gölü </a:t>
                      </a:r>
                      <a:r>
                        <a:rPr kumimoji="0" lang="tr-T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Özel Hüküm Belirleme ve Havza Koruma Planı</a:t>
                      </a:r>
                      <a:endParaRPr lang="tr-TR" sz="18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2012-2014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21. Arıtılmış </a:t>
                      </a:r>
                      <a:r>
                        <a:rPr lang="tr-TR" sz="1800" b="1" kern="140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atıksuların</a:t>
                      </a: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tarımsal</a:t>
                      </a:r>
                      <a:r>
                        <a:rPr lang="tr-TR" sz="18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sulamada yeniden kullanımı/</a:t>
                      </a:r>
                      <a:r>
                        <a:rPr lang="tr-TR" sz="1800" b="1" kern="1400" baseline="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Afyonkarahisar</a:t>
                      </a:r>
                      <a:endParaRPr lang="tr-TR" sz="18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8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2014-2017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759735"/>
              </p:ext>
            </p:extLst>
          </p:nvPr>
        </p:nvGraphicFramePr>
        <p:xfrm>
          <a:off x="107504" y="1196752"/>
          <a:ext cx="8928992" cy="720080"/>
        </p:xfrm>
        <a:graphic>
          <a:graphicData uri="http://schemas.openxmlformats.org/drawingml/2006/table">
            <a:tbl>
              <a:tblPr/>
              <a:tblGrid>
                <a:gridCol w="6120680"/>
                <a:gridCol w="2808312"/>
              </a:tblGrid>
              <a:tr h="720080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PROJE İSMİ</a:t>
                      </a:r>
                      <a:endParaRPr lang="tr-TR" sz="18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1800" b="1" kern="14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7 Metin kutusu"/>
          <p:cNvSpPr txBox="1"/>
          <p:nvPr/>
        </p:nvSpPr>
        <p:spPr>
          <a:xfrm>
            <a:off x="1142976" y="0"/>
            <a:ext cx="68134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DEVAM EDEN PROJELER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</a:rPr>
              <a:t>2014</a:t>
            </a:r>
            <a:endParaRPr lang="tr-TR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86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707217"/>
              </p:ext>
            </p:extLst>
          </p:nvPr>
        </p:nvGraphicFramePr>
        <p:xfrm>
          <a:off x="107504" y="980728"/>
          <a:ext cx="8821644" cy="5677697"/>
        </p:xfrm>
        <a:graphic>
          <a:graphicData uri="http://schemas.openxmlformats.org/drawingml/2006/table">
            <a:tbl>
              <a:tblPr/>
              <a:tblGrid>
                <a:gridCol w="5856385"/>
                <a:gridCol w="2965259"/>
              </a:tblGrid>
              <a:tr h="370975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PROJE İSMİ </a:t>
                      </a:r>
                      <a:endParaRPr lang="tr-TR" sz="1800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8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1800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145"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1.Havza </a:t>
                      </a:r>
                      <a:r>
                        <a:rPr lang="tr-TR" sz="1600" b="1" kern="1400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Koruma Eylem Planlarının Nehir Havza Yönetim Planlarına </a:t>
                      </a: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Dönüştürülmesi Projesi</a:t>
                      </a:r>
                      <a:endParaRPr lang="tr-TR" sz="1600" b="1" kern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İhale süreci devam ediyor</a:t>
                      </a: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(AB Projesi)</a:t>
                      </a:r>
                      <a:endParaRPr lang="tr-TR" sz="1600" b="1" kern="1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459" marR="47459" marT="23726" marB="23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709145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 Atatürk Baraj Gölü Koruma Araştırma ve Geliştirme Projesi</a:t>
                      </a:r>
                      <a:endParaRPr lang="tr-TR" sz="16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İhale hazırlıkları tamamlandı. İhale edilecektir.</a:t>
                      </a: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498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 Seyhan Havzasında </a:t>
                      </a:r>
                      <a:r>
                        <a:rPr lang="tr-TR" sz="1600" b="1" kern="140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Sektörel</a:t>
                      </a: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tr-TR" sz="1600" b="1" kern="1400" dirty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 Tahsis Planı Yapımı Projesi</a:t>
                      </a: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27.06.2014 tarihinde ön yeterlik ihalesi yapıldı. Süreç devam etmektedir.</a:t>
                      </a:r>
                      <a:endParaRPr lang="tr-TR" sz="1600" b="1" kern="140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626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4. Burdur Gölü’nde Hidrolojik ve Hidrojeolojik Durumun Tespiti ve Modellenmesi</a:t>
                      </a:r>
                      <a:endParaRPr lang="tr-TR" sz="1600" b="1" kern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İz</a:t>
                      </a:r>
                      <a:r>
                        <a:rPr lang="tr-TR" sz="16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Ödenekte</a:t>
                      </a:r>
                      <a:endParaRPr lang="tr-TR" sz="1600" b="1" kern="1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 GAP Bölgesinde Sulama Suyu Kalitesinin Belirlenmesi ve Sulamadan Dönen Suların Kalitesinin İyileştirilmesi Projesi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İz</a:t>
                      </a:r>
                      <a:r>
                        <a:rPr lang="tr-TR" sz="16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Ödenekte</a:t>
                      </a:r>
                      <a:endParaRPr lang="tr-TR" sz="1600" b="1" kern="1400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tr-TR" sz="16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 Yeraltı Suları Miktar ve Kalite Özelliklerinin Ortaya</a:t>
                      </a:r>
                      <a:r>
                        <a:rPr lang="tr-TR" sz="16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Konulması ve Değerlendirilmesi Konusundaki Uygulamalar (Gediz Havzası)</a:t>
                      </a:r>
                      <a:endParaRPr lang="tr-TR" sz="16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İz</a:t>
                      </a:r>
                      <a:r>
                        <a:rPr lang="tr-TR" sz="16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Ödenekte</a:t>
                      </a:r>
                      <a:endParaRPr lang="tr-TR" sz="1600" b="1" kern="1400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2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</a:t>
                      </a:r>
                      <a:r>
                        <a:rPr lang="tr-TR" sz="16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Yüzeysel Sularda </a:t>
                      </a:r>
                      <a:r>
                        <a:rPr lang="tr-TR" sz="1600" b="1" kern="1400" baseline="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Siyanobakteriler</a:t>
                      </a:r>
                      <a:r>
                        <a:rPr lang="tr-TR" sz="16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için Alarm Seviyelerinin ve Limitlerin Belirlenmesi Projesi</a:t>
                      </a:r>
                      <a:endParaRPr lang="tr-TR" sz="16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İz</a:t>
                      </a:r>
                      <a:r>
                        <a:rPr lang="tr-TR" sz="16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Ödenekte</a:t>
                      </a:r>
                      <a:endParaRPr lang="tr-TR" sz="1600" b="1" kern="1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7 Metin kutusu"/>
          <p:cNvSpPr txBox="1"/>
          <p:nvPr/>
        </p:nvSpPr>
        <p:spPr>
          <a:xfrm>
            <a:off x="971600" y="1"/>
            <a:ext cx="72008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BAŞLAYACAK PROJELER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2014</a:t>
            </a:r>
            <a:endParaRPr lang="tr-TR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6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091306"/>
              </p:ext>
            </p:extLst>
          </p:nvPr>
        </p:nvGraphicFramePr>
        <p:xfrm>
          <a:off x="179512" y="897582"/>
          <a:ext cx="8821644" cy="4688602"/>
        </p:xfrm>
        <a:graphic>
          <a:graphicData uri="http://schemas.openxmlformats.org/drawingml/2006/table">
            <a:tbl>
              <a:tblPr/>
              <a:tblGrid>
                <a:gridCol w="5472608"/>
                <a:gridCol w="3349036"/>
              </a:tblGrid>
              <a:tr h="288032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PROJE İSMİ </a:t>
                      </a:r>
                      <a:endParaRPr lang="tr-TR" sz="1600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1600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786"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kumimoji="0" lang="tr-TR" sz="1400" b="1" kern="1200" dirty="0" smtClean="0"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 Su Çerçeve Direktifi Kapsamında Nehir Havza Yönetim Planları Hazırlanması</a:t>
                      </a:r>
                      <a:r>
                        <a:rPr kumimoji="0" lang="tr-TR" sz="14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</a:t>
                      </a:r>
                      <a:r>
                        <a:rPr kumimoji="0" lang="tr-TR" sz="1400" b="1" kern="1200" dirty="0" smtClean="0"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Ekonomik Analiz ve Su Verimliliği Projesinin Şartnamesinin Hazırlanması</a:t>
                      </a:r>
                      <a:endParaRPr lang="tr-TR" sz="1400" b="1" strike="sngStrike" kern="1200" dirty="0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kumimoji="0" lang="tr-TR" sz="14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Merkezi</a:t>
                      </a:r>
                      <a:r>
                        <a:rPr kumimoji="0" lang="tr-TR" sz="14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Finans ve İhale Birimi tarafından ihale işlemlerine başlanmıştır.</a:t>
                      </a:r>
                      <a:endParaRPr lang="tr-TR" sz="1400" b="1" kern="1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34324"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4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9. </a:t>
                      </a:r>
                      <a:r>
                        <a:rPr lang="tr-TR" sz="1400" b="1" kern="1200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Türkiye’de Yeraltı Suyu Yönetimi </a:t>
                      </a:r>
                      <a:r>
                        <a:rPr lang="tr-TR" sz="14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Kapasitesinin </a:t>
                      </a:r>
                      <a:r>
                        <a:rPr lang="tr-TR" sz="1400" b="1" kern="1200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Geliştirilmesi Projesi</a:t>
                      </a:r>
                      <a:endParaRPr lang="tr-TR" sz="1400" b="1" kern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4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2012 ESEI kapsamında p</a:t>
                      </a:r>
                      <a:r>
                        <a:rPr lang="tr-TR" sz="1400" b="1" kern="1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roje fişi kabul</a:t>
                      </a:r>
                      <a:r>
                        <a:rPr lang="tr-TR" sz="14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görmüştür. 2014 yılında başlanacaktır.</a:t>
                      </a:r>
                      <a:endParaRPr lang="tr-TR" sz="1400" b="1" kern="1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06862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4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10.İçme </a:t>
                      </a:r>
                      <a:r>
                        <a:rPr lang="tr-TR" sz="1400" b="1" kern="1400" dirty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Suyu </a:t>
                      </a:r>
                      <a:r>
                        <a:rPr lang="tr-TR" sz="14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Kaynaklarının ve Arıtma Tesislerinin Değerlendirilmesi Teknik </a:t>
                      </a:r>
                      <a:r>
                        <a:rPr lang="tr-TR" sz="1400" b="1" kern="1400" dirty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Yardım Projesi</a:t>
                      </a: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İlana çıkıldı. Teklifler alındı. Süreç devam etmektedir.</a:t>
                      </a:r>
                      <a:endParaRPr lang="tr-TR" sz="1400" b="1" kern="140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16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4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 Ulusal</a:t>
                      </a:r>
                      <a:r>
                        <a:rPr lang="tr-TR" sz="14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Su Bilgi Sisteminin Kurulması Projesi</a:t>
                      </a:r>
                      <a:endParaRPr lang="tr-TR" sz="14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İhale hazırlıkları devam etmektedir.</a:t>
                      </a: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602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400" b="1" kern="140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 RBE-SYMP</a:t>
                      </a:r>
                      <a:r>
                        <a:rPr lang="tr-TR" sz="1400" b="1" kern="14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Hidrolojik ve Su Kalite Modelinin Büyük Menderes Havzasına Uygulanması Projesi</a:t>
                      </a:r>
                      <a:endParaRPr lang="tr-TR" sz="14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Hollanda Hükümeti tarafından desteklenmektedir.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2014-2016</a:t>
                      </a: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74056"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kumimoji="0" lang="tr-TR" sz="1400" b="1" kern="1200" dirty="0" smtClean="0"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13. Su Çerçeve</a:t>
                      </a:r>
                      <a:r>
                        <a:rPr kumimoji="0" lang="tr-TR" sz="14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Direktifi ve Havza Yönetim Planlarının Hazırlanması Konusunda Eğiticilerin Eğitimi</a:t>
                      </a:r>
                      <a:endParaRPr lang="tr-TR" sz="1400" b="1" strike="sngStrike" kern="1200" dirty="0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kumimoji="0" lang="tr-TR" sz="14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Merkezi</a:t>
                      </a:r>
                      <a:r>
                        <a:rPr kumimoji="0" lang="tr-TR" sz="14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Finans ve İhale Birimi tarafından ihale işlemlerine başlanmıştır.</a:t>
                      </a:r>
                      <a:endParaRPr lang="tr-TR" sz="1400" b="1" kern="1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R="0" indent="0" algn="just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400" b="1" kern="12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14. Havza Yönetim Heyetlerinin Kapasitesinin Geliştirilmesi Projesi</a:t>
                      </a:r>
                      <a:endParaRPr lang="tr-TR" sz="1400" b="1" kern="14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400" b="1" kern="1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Avrupa</a:t>
                      </a:r>
                      <a:r>
                        <a:rPr lang="tr-TR" sz="1400" b="1" kern="1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Birliği Bakanlığında değerlendirme süreci devam etmektedir.</a:t>
                      </a:r>
                      <a:endParaRPr lang="tr-TR" sz="1400" b="1" kern="1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5" name="7 Metin kutusu"/>
          <p:cNvSpPr txBox="1"/>
          <p:nvPr/>
        </p:nvSpPr>
        <p:spPr>
          <a:xfrm>
            <a:off x="971600" y="1"/>
            <a:ext cx="72008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BAŞLAYACAK PROJELER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2014</a:t>
            </a:r>
            <a:endParaRPr lang="tr-TR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63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47</a:t>
            </a:fld>
            <a:endParaRPr lang="tr-TR"/>
          </a:p>
        </p:txBody>
      </p:sp>
      <p:graphicFrame>
        <p:nvGraphicFramePr>
          <p:cNvPr id="3" name="2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677529"/>
              </p:ext>
            </p:extLst>
          </p:nvPr>
        </p:nvGraphicFramePr>
        <p:xfrm>
          <a:off x="179512" y="980728"/>
          <a:ext cx="8821644" cy="3892236"/>
        </p:xfrm>
        <a:graphic>
          <a:graphicData uri="http://schemas.openxmlformats.org/drawingml/2006/table">
            <a:tbl>
              <a:tblPr/>
              <a:tblGrid>
                <a:gridCol w="5856385"/>
                <a:gridCol w="2965259"/>
              </a:tblGrid>
              <a:tr h="288032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PROJE İSMİ </a:t>
                      </a:r>
                      <a:endParaRPr lang="tr-TR" sz="1600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6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AÇIKLAMA</a:t>
                      </a:r>
                      <a:endParaRPr lang="tr-TR" sz="1600" kern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0" marR="44020" marT="22007" marB="22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78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Türkiye'de Su Hukuku ve Politikasının, Uygulamaların, Yönetişimin ve Sürdürülebilirliğin Geleceği (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Future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Water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Law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Implementation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Governance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Sustainability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Turkey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Projesi</a:t>
                      </a:r>
                      <a:endParaRPr lang="tr-TR" sz="1600" b="1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kern="1400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Sektörel</a:t>
                      </a:r>
                      <a:r>
                        <a:rPr lang="tr-TR" sz="1600" b="1" kern="14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tr-TR" sz="1600" b="1" kern="1400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Operasyonel</a:t>
                      </a:r>
                      <a:r>
                        <a:rPr lang="tr-TR" sz="1600" b="1" kern="14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programına sunulmuştur.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343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2. Su Kaynaklarının Sürdürülebilir, Dengeli ve Eşit Kullanımına Yönelik Havza Su Tahsis Planlarının Hazırlanması için Kapasite Geliştirme Projesi </a:t>
                      </a:r>
                      <a:endParaRPr lang="tr-TR" sz="1600" b="1" kern="14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tr-TR" sz="1800" b="1" kern="14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 fişi sunuldu.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06862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3. Havza Bazında </a:t>
                      </a:r>
                      <a:r>
                        <a:rPr lang="tr-TR" sz="1600" b="1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Sektörel</a:t>
                      </a: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Su Tahsisine Yönelik Planlama Modeli Geliştirilmesi Projesi</a:t>
                      </a:r>
                      <a:endParaRPr lang="tr-TR" sz="16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400" b="1" kern="1400" dirty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16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4. Su Tasarrufu Uygulamaları Projesi </a:t>
                      </a:r>
                      <a:endParaRPr lang="tr-TR" sz="16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400" b="1" kern="1400" baseline="0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602">
                <a:tc>
                  <a:txBody>
                    <a:bodyPr/>
                    <a:lstStyle/>
                    <a:p>
                      <a:pPr marL="0" marR="0" indent="0" algn="just" defTabSz="914400" rtl="0" eaLnBrk="1" latinLnBrk="0" hangingPunct="1">
                        <a:spcBef>
                          <a:spcPts val="336"/>
                        </a:spcBef>
                        <a:spcAft>
                          <a:spcPts val="0"/>
                        </a:spcAft>
                      </a:pPr>
                      <a:r>
                        <a:rPr lang="tr-TR" sz="16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5. Su Hizmetlerinde Maliyet Geri Dönüşümü Sağlayacak Ekonomik Araçlar ve Metodolojinin geliştirilmesi; Büyük Menderes Pilot Çalışması </a:t>
                      </a:r>
                      <a:endParaRPr lang="tr-TR" sz="1600" b="1" kern="1400" dirty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3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400" b="1" kern="1400" baseline="0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021" marR="44021" marT="22007" marB="2200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7 Metin kutusu"/>
          <p:cNvSpPr txBox="1"/>
          <p:nvPr/>
        </p:nvSpPr>
        <p:spPr>
          <a:xfrm>
            <a:off x="971600" y="188640"/>
            <a:ext cx="7200800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PLANLANAN PROJELER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1524000"/>
            <a:ext cx="8507288" cy="4572000"/>
          </a:xfrm>
        </p:spPr>
        <p:txBody>
          <a:bodyPr/>
          <a:lstStyle/>
          <a:p>
            <a:pPr marL="0" indent="0">
              <a:buNone/>
            </a:pPr>
            <a:r>
              <a:rPr lang="tr-T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Özet 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olarak;</a:t>
            </a:r>
          </a:p>
          <a:p>
            <a:pPr marL="0" indent="0">
              <a:buNone/>
            </a:pP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2011 yılından bugüne kadar; </a:t>
            </a:r>
          </a:p>
          <a:p>
            <a:pPr marL="0" indent="0">
              <a:buNone/>
            </a:pPr>
            <a:endParaRPr lang="tr-TR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</a:pPr>
            <a:r>
              <a:rPr lang="tr-T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adet 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proje tamamlanmıştır.</a:t>
            </a:r>
            <a:endParaRPr lang="tr-TR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</a:pPr>
            <a:r>
              <a:rPr lang="tr-T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adet 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proje devam etmektedir.</a:t>
            </a:r>
          </a:p>
          <a:p>
            <a:pPr>
              <a:buClr>
                <a:srgbClr val="FF0000"/>
              </a:buClr>
            </a:pPr>
            <a:r>
              <a:rPr lang="tr-T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adet proje 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başlayacaktır.</a:t>
            </a:r>
          </a:p>
          <a:p>
            <a:pPr>
              <a:buClr>
                <a:srgbClr val="FF0000"/>
              </a:buClr>
            </a:pPr>
            <a:r>
              <a:rPr lang="tr-T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tr-T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adet proje planlanmaktadır.</a:t>
            </a:r>
          </a:p>
          <a:p>
            <a:pPr>
              <a:buClr>
                <a:srgbClr val="FF0000"/>
              </a:buClr>
            </a:pPr>
            <a:endParaRPr lang="tr-TR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683568" y="0"/>
            <a:ext cx="7581528" cy="908720"/>
          </a:xfrm>
        </p:spPr>
        <p:txBody>
          <a:bodyPr>
            <a:normAutofit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tr-T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PROJE  ÇALIŞMALARI</a:t>
            </a:r>
            <a:endParaRPr lang="tr-TR" sz="16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470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Slayt Numarası Yer Tutucusu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4D842A-9D2A-4187-90AE-A4F8477DD847}" type="slidenum">
              <a:rPr lang="tr-TR" altLang="tr-TR" smtClean="0"/>
              <a:pPr eaLnBrk="1" hangingPunct="1"/>
              <a:t>49</a:t>
            </a:fld>
            <a:endParaRPr lang="tr-TR" altLang="tr-TR" smtClean="0"/>
          </a:p>
        </p:txBody>
      </p:sp>
      <p:sp>
        <p:nvSpPr>
          <p:cNvPr id="29699" name="4 Metin kutusu"/>
          <p:cNvSpPr txBox="1">
            <a:spLocks noChangeArrowheads="1"/>
          </p:cNvSpPr>
          <p:nvPr/>
        </p:nvSpPr>
        <p:spPr bwMode="auto">
          <a:xfrm>
            <a:off x="323850" y="4005263"/>
            <a:ext cx="8159750" cy="19383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tr-TR" altLang="tr-TR" sz="2000" b="1" dirty="0">
                <a:solidFill>
                  <a:srgbClr val="0000FF"/>
                </a:solidFill>
                <a:latin typeface="Verdana" pitchFamily="34" charset="0"/>
              </a:rPr>
              <a:t>2012/7 sayılı </a:t>
            </a:r>
            <a:r>
              <a:rPr lang="tr-TR" altLang="tr-TR" sz="2000" b="1" dirty="0">
                <a:solidFill>
                  <a:srgbClr val="FF0000"/>
                </a:solidFill>
                <a:latin typeface="Verdana" pitchFamily="34" charset="0"/>
              </a:rPr>
              <a:t>Başbakanlık Genelgesi</a:t>
            </a:r>
            <a:r>
              <a:rPr lang="tr-TR" altLang="tr-TR" sz="2000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tr-TR" altLang="tr-TR" sz="2000" dirty="0">
                <a:solidFill>
                  <a:srgbClr val="0000FF"/>
                </a:solidFill>
                <a:latin typeface="Verdana" pitchFamily="34" charset="0"/>
              </a:rPr>
              <a:t>ile </a:t>
            </a:r>
            <a:r>
              <a:rPr lang="tr-TR" altLang="tr-TR" sz="2000" b="1" dirty="0">
                <a:solidFill>
                  <a:srgbClr val="0000FF"/>
                </a:solidFill>
                <a:latin typeface="Verdana" pitchFamily="34" charset="0"/>
              </a:rPr>
              <a:t>“Su Yönetimi Koordinasyon Kurulu”</a:t>
            </a:r>
            <a:r>
              <a:rPr lang="tr-TR" altLang="tr-TR" sz="2000" dirty="0">
                <a:solidFill>
                  <a:srgbClr val="0000FF"/>
                </a:solidFill>
                <a:latin typeface="Verdana" pitchFamily="34" charset="0"/>
              </a:rPr>
              <a:t> oluşturulmuştur.</a:t>
            </a:r>
            <a:r>
              <a:rPr lang="tr-TR" altLang="tr-TR" sz="2000" dirty="0">
                <a:latin typeface="Verdana" pitchFamily="34" charset="0"/>
              </a:rPr>
              <a:t> </a:t>
            </a:r>
          </a:p>
          <a:p>
            <a:pPr algn="ctr"/>
            <a:r>
              <a:rPr lang="tr-TR" altLang="tr-TR" sz="2000" dirty="0">
                <a:solidFill>
                  <a:srgbClr val="FF0000"/>
                </a:solidFill>
              </a:rPr>
              <a:t>İlk toplantısı 23 Mayıs 2012 tarihinde, ikinci toplantısı 13 Eylül 2012 tarihinde, üçüncü toplantısı 31 Ocak 2013 tarihinde ve dördüncü toplantısı 13 Ağustos 2013 tarihinde gerçekleştirilmiştir. Uygulamalar hızlandırılmıştır.</a:t>
            </a:r>
          </a:p>
        </p:txBody>
      </p:sp>
      <p:pic>
        <p:nvPicPr>
          <p:cNvPr id="29700" name="Picture 2" descr="http://t3.gstatic.com/images?q=tbn:ANd9GcQDz0tCfnNcee5BkRSnJ8L5Lt1Y4pPRfXQYEumpE2Wf9r7jTXZ3wO3dY0G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196975"/>
            <a:ext cx="3767137" cy="26638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1" name="Picture 6" descr="http://www.billfrymire.com/blog/wp-content/uploads/2008/06/water-drop-globe-ripple-environm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96975"/>
            <a:ext cx="39052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6 Metin kutusu"/>
          <p:cNvSpPr txBox="1">
            <a:spLocks noChangeArrowheads="1"/>
          </p:cNvSpPr>
          <p:nvPr/>
        </p:nvSpPr>
        <p:spPr bwMode="auto">
          <a:xfrm>
            <a:off x="1080691" y="188640"/>
            <a:ext cx="68756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>
                <a:solidFill>
                  <a:srgbClr val="FF0000"/>
                </a:solidFill>
              </a:rPr>
              <a:t>SU YÖNETİMİ KOORDİNASYON KURULU</a:t>
            </a:r>
          </a:p>
        </p:txBody>
      </p:sp>
    </p:spTree>
    <p:extLst>
      <p:ext uri="{BB962C8B-B14F-4D97-AF65-F5344CB8AC3E}">
        <p14:creationId xmlns:p14="http://schemas.microsoft.com/office/powerpoint/2010/main" val="209103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5</a:t>
            </a:fld>
            <a:endParaRPr lang="tr-TR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7359986" cy="415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Dikdörtgen"/>
          <p:cNvSpPr/>
          <p:nvPr/>
        </p:nvSpPr>
        <p:spPr>
          <a:xfrm>
            <a:off x="1331640" y="2348880"/>
            <a:ext cx="57606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 smtClean="0"/>
              <a:t>%8</a:t>
            </a:r>
            <a:endParaRPr lang="tr-TR" sz="1600" dirty="0"/>
          </a:p>
        </p:txBody>
      </p:sp>
      <p:sp>
        <p:nvSpPr>
          <p:cNvPr id="10" name="9 Dikdörtgen"/>
          <p:cNvSpPr/>
          <p:nvPr/>
        </p:nvSpPr>
        <p:spPr>
          <a:xfrm>
            <a:off x="1907704" y="4149080"/>
            <a:ext cx="57606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%8</a:t>
            </a:r>
            <a:endParaRPr lang="tr-TR" sz="1400" dirty="0"/>
          </a:p>
        </p:txBody>
      </p:sp>
      <p:sp>
        <p:nvSpPr>
          <p:cNvPr id="12" name="11 Dikdörtgen"/>
          <p:cNvSpPr/>
          <p:nvPr/>
        </p:nvSpPr>
        <p:spPr>
          <a:xfrm>
            <a:off x="6588224" y="2564904"/>
            <a:ext cx="57606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200" dirty="0" smtClean="0"/>
              <a:t>%60</a:t>
            </a:r>
            <a:endParaRPr lang="tr-TR" sz="1200" dirty="0"/>
          </a:p>
        </p:txBody>
      </p:sp>
      <p:sp>
        <p:nvSpPr>
          <p:cNvPr id="14" name="13 Dikdörtgen"/>
          <p:cNvSpPr/>
          <p:nvPr/>
        </p:nvSpPr>
        <p:spPr>
          <a:xfrm>
            <a:off x="4932040" y="4005064"/>
            <a:ext cx="57606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%13</a:t>
            </a:r>
            <a:endParaRPr lang="tr-TR" sz="1400" dirty="0"/>
          </a:p>
        </p:txBody>
      </p:sp>
      <p:sp>
        <p:nvSpPr>
          <p:cNvPr id="15" name="14 Dikdörtgen"/>
          <p:cNvSpPr/>
          <p:nvPr/>
        </p:nvSpPr>
        <p:spPr>
          <a:xfrm>
            <a:off x="2267744" y="6093296"/>
            <a:ext cx="12961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Su Potansiyeli</a:t>
            </a:r>
            <a:endParaRPr lang="tr-TR" dirty="0"/>
          </a:p>
        </p:txBody>
      </p:sp>
      <p:sp>
        <p:nvSpPr>
          <p:cNvPr id="16" name="15 Dikdörtgen"/>
          <p:cNvSpPr/>
          <p:nvPr/>
        </p:nvSpPr>
        <p:spPr>
          <a:xfrm>
            <a:off x="1259632" y="6093296"/>
            <a:ext cx="720080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17" name="16 Metin kutusu"/>
          <p:cNvSpPr txBox="1"/>
          <p:nvPr/>
        </p:nvSpPr>
        <p:spPr>
          <a:xfrm>
            <a:off x="1259632" y="616530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Nüfus</a:t>
            </a:r>
            <a:endParaRPr lang="tr-TR" dirty="0"/>
          </a:p>
        </p:txBody>
      </p:sp>
      <p:sp>
        <p:nvSpPr>
          <p:cNvPr id="18" name="1 Başlık"/>
          <p:cNvSpPr>
            <a:spLocks noGrp="1"/>
          </p:cNvSpPr>
          <p:nvPr>
            <p:ph type="title"/>
          </p:nvPr>
        </p:nvSpPr>
        <p:spPr>
          <a:xfrm>
            <a:off x="1160069" y="0"/>
            <a:ext cx="6796308" cy="1143000"/>
          </a:xfrm>
        </p:spPr>
        <p:txBody>
          <a:bodyPr>
            <a:normAutofit/>
          </a:bodyPr>
          <a:lstStyle/>
          <a:p>
            <a:r>
              <a:rPr lang="tr-TR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Suyun ve Nüfusun Kıtalara Göre Dağılımı?</a:t>
            </a:r>
            <a:endParaRPr lang="tr-TR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Dikdörtgen"/>
          <p:cNvSpPr/>
          <p:nvPr/>
        </p:nvSpPr>
        <p:spPr>
          <a:xfrm>
            <a:off x="539552" y="1052736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tr-TR" sz="2000" b="1" dirty="0" smtClean="0">
                <a:solidFill>
                  <a:srgbClr val="0000FF"/>
                </a:solidFill>
                <a:latin typeface="Calibri" pitchFamily="34" charset="0"/>
              </a:rPr>
              <a:t>Tatlı su miktarı kıtalar arasında su potansiyeli ve yaşayan nüfus oranına göre çok farklı ve dengesiz bir dağılım göstermektedir.</a:t>
            </a:r>
          </a:p>
        </p:txBody>
      </p:sp>
      <p:pic>
        <p:nvPicPr>
          <p:cNvPr id="2050" name="Picture 2" descr="http://www.clker.com/cliparts/o/U/a/j/U/7/man-icon-symbol-green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58597"/>
            <a:ext cx="231509" cy="52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lipartbest.com/cliparts/Kij/eMA/KijeMAeiq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376939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www.clker.com/cliparts/o/U/a/j/U/7/man-icon-symbol-green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930" y="3861048"/>
            <a:ext cx="223401" cy="50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http://www.clipartbest.com/cliparts/Kij/eMA/KijeMAeiq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162" y="4581128"/>
            <a:ext cx="376939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://www.clipartbest.com/cliparts/Kij/eMA/KijeMAeiq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996952"/>
            <a:ext cx="376939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www.clker.com/cliparts/o/U/a/j/U/7/man-icon-symbol-green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420888"/>
            <a:ext cx="223401" cy="50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www.clker.com/cliparts/o/U/a/j/U/7/man-icon-symbol-green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05064"/>
            <a:ext cx="223401" cy="50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www.clipartbest.com/cliparts/Kij/eMA/KijeMAeiq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509120"/>
            <a:ext cx="376939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Dikdörtgen"/>
          <p:cNvSpPr/>
          <p:nvPr/>
        </p:nvSpPr>
        <p:spPr>
          <a:xfrm>
            <a:off x="6588224" y="2996952"/>
            <a:ext cx="5760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%36</a:t>
            </a:r>
            <a:endParaRPr lang="tr-TR" sz="1400" dirty="0"/>
          </a:p>
        </p:txBody>
      </p:sp>
      <p:sp>
        <p:nvSpPr>
          <p:cNvPr id="13" name="12 Dikdörtgen"/>
          <p:cNvSpPr/>
          <p:nvPr/>
        </p:nvSpPr>
        <p:spPr>
          <a:xfrm>
            <a:off x="4932040" y="4509120"/>
            <a:ext cx="5760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%11</a:t>
            </a:r>
            <a:endParaRPr lang="tr-TR" sz="1400" dirty="0"/>
          </a:p>
        </p:txBody>
      </p:sp>
      <p:sp>
        <p:nvSpPr>
          <p:cNvPr id="31" name="30 Dikdörtgen"/>
          <p:cNvSpPr/>
          <p:nvPr/>
        </p:nvSpPr>
        <p:spPr>
          <a:xfrm>
            <a:off x="3419872" y="2276872"/>
            <a:ext cx="57606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%13</a:t>
            </a:r>
            <a:endParaRPr lang="tr-TR" sz="1400" dirty="0"/>
          </a:p>
        </p:txBody>
      </p:sp>
      <p:pic>
        <p:nvPicPr>
          <p:cNvPr id="32" name="Picture 2" descr="http://www.clker.com/cliparts/o/U/a/j/U/7/man-icon-symbol-green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04864"/>
            <a:ext cx="223401" cy="50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http://www.clipartbest.com/cliparts/Kij/eMA/KijeMAeiq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08920"/>
            <a:ext cx="376939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33 Dikdörtgen"/>
          <p:cNvSpPr/>
          <p:nvPr/>
        </p:nvSpPr>
        <p:spPr>
          <a:xfrm>
            <a:off x="3419872" y="2708920"/>
            <a:ext cx="5760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%8</a:t>
            </a:r>
            <a:endParaRPr lang="tr-TR" sz="1400" dirty="0"/>
          </a:p>
        </p:txBody>
      </p:sp>
      <p:sp>
        <p:nvSpPr>
          <p:cNvPr id="7" name="6 Dikdörtgen"/>
          <p:cNvSpPr/>
          <p:nvPr/>
        </p:nvSpPr>
        <p:spPr>
          <a:xfrm>
            <a:off x="1331640" y="2780928"/>
            <a:ext cx="5760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 smtClean="0"/>
              <a:t>%15</a:t>
            </a:r>
            <a:endParaRPr lang="tr-TR" sz="1600" dirty="0"/>
          </a:p>
        </p:txBody>
      </p:sp>
      <p:sp>
        <p:nvSpPr>
          <p:cNvPr id="9" name="8 Dikdörtgen"/>
          <p:cNvSpPr/>
          <p:nvPr/>
        </p:nvSpPr>
        <p:spPr>
          <a:xfrm>
            <a:off x="1907704" y="4581128"/>
            <a:ext cx="5760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smtClean="0"/>
              <a:t>%26</a:t>
            </a:r>
            <a:endParaRPr lang="tr-TR" sz="1400" dirty="0"/>
          </a:p>
        </p:txBody>
      </p:sp>
    </p:spTree>
    <p:extLst>
      <p:ext uri="{BB962C8B-B14F-4D97-AF65-F5344CB8AC3E}">
        <p14:creationId xmlns:p14="http://schemas.microsoft.com/office/powerpoint/2010/main" val="304839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1" grpId="0" animBg="1"/>
      <p:bldP spid="13" grpId="0" animBg="1"/>
      <p:bldP spid="31" grpId="0" animBg="1"/>
      <p:bldP spid="34" grpId="0" animBg="1"/>
      <p:bldP spid="7" grpId="0" animBg="1"/>
      <p:bldP spid="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 txBox="1">
            <a:spLocks/>
          </p:cNvSpPr>
          <p:nvPr/>
        </p:nvSpPr>
        <p:spPr>
          <a:xfrm>
            <a:off x="539552" y="116632"/>
            <a:ext cx="7704138" cy="647700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b="1" dirty="0">
                <a:solidFill>
                  <a:srgbClr val="FF0000"/>
                </a:solidFill>
                <a:latin typeface="+mn-lt"/>
                <a:ea typeface="+mj-ea"/>
              </a:rPr>
              <a:t>SU YÖNETİMİ KOORDİNASYON KURULU</a:t>
            </a:r>
          </a:p>
        </p:txBody>
      </p:sp>
      <p:graphicFrame>
        <p:nvGraphicFramePr>
          <p:cNvPr id="6" name="5 Tablo"/>
          <p:cNvGraphicFramePr>
            <a:graphicFrameLocks noGrp="1"/>
          </p:cNvGraphicFramePr>
          <p:nvPr/>
        </p:nvGraphicFramePr>
        <p:xfrm>
          <a:off x="71470" y="1189216"/>
          <a:ext cx="9144000" cy="5525932"/>
        </p:xfrm>
        <a:graphic>
          <a:graphicData uri="http://schemas.openxmlformats.org/drawingml/2006/table">
            <a:tbl>
              <a:tblPr/>
              <a:tblGrid>
                <a:gridCol w="1227138"/>
                <a:gridCol w="1976437"/>
                <a:gridCol w="1252538"/>
                <a:gridCol w="1254125"/>
                <a:gridCol w="2206625"/>
                <a:gridCol w="1227137"/>
              </a:tblGrid>
              <a:tr h="28826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Orman ve Su İşleri Bakanı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8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06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Avrupa Birliği Bakanlığı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Bilim Sanayi ve Teknoloji Bakanlığı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24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06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Çevre ve Şehircilik Bakanlığı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Dışişleri Bakanlığı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00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06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Enerji ve Tabi Kaynaklar Bakanlığı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Gıda Tarım ve Hayvancılık Bakanlığı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24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06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İçişleri Bakanlığı 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Kalkınma Bakanlığı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9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06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Kültür ve Turizm Bakanlığı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Sağlık  Bakanlığı Müsteşarı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38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06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Devlet Su İşleri Genel Müdürü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Su Yönetimi Genel Müdürü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38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06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Doğa  Koruma ve Milli Parklar Genel Müdürü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Çölleşme ve Erozyonla Mücadele Genel Müdürü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24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06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Meteoroloji Genel Müdürü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Türkiye Su Enstitüsü Başkanı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32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4326" marR="4326" marT="432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6 Düz Bağlayıcı"/>
          <p:cNvCxnSpPr/>
          <p:nvPr/>
        </p:nvCxnSpPr>
        <p:spPr>
          <a:xfrm>
            <a:off x="2195513" y="1484313"/>
            <a:ext cx="46799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Ok Bağlayıcısı"/>
          <p:cNvCxnSpPr/>
          <p:nvPr/>
        </p:nvCxnSpPr>
        <p:spPr>
          <a:xfrm>
            <a:off x="2195513" y="1484313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Ok Bağlayıcısı"/>
          <p:cNvCxnSpPr/>
          <p:nvPr/>
        </p:nvCxnSpPr>
        <p:spPr>
          <a:xfrm>
            <a:off x="6875463" y="1484313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Ok Bağlayıcısı"/>
          <p:cNvCxnSpPr/>
          <p:nvPr/>
        </p:nvCxnSpPr>
        <p:spPr>
          <a:xfrm>
            <a:off x="6875463" y="5373216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Düz Ok Bağlayıcısı"/>
          <p:cNvCxnSpPr/>
          <p:nvPr/>
        </p:nvCxnSpPr>
        <p:spPr>
          <a:xfrm>
            <a:off x="6875463" y="4725144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/>
          <p:nvPr/>
        </p:nvCxnSpPr>
        <p:spPr>
          <a:xfrm>
            <a:off x="6875463" y="4076700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Düz Ok Bağlayıcısı"/>
          <p:cNvCxnSpPr/>
          <p:nvPr/>
        </p:nvCxnSpPr>
        <p:spPr>
          <a:xfrm>
            <a:off x="6875463" y="350043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Ok Bağlayıcısı"/>
          <p:cNvCxnSpPr/>
          <p:nvPr/>
        </p:nvCxnSpPr>
        <p:spPr>
          <a:xfrm>
            <a:off x="6875463" y="2855910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Düz Ok Bağlayıcısı"/>
          <p:cNvCxnSpPr/>
          <p:nvPr/>
        </p:nvCxnSpPr>
        <p:spPr>
          <a:xfrm>
            <a:off x="6875463" y="221296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/>
          <p:nvPr/>
        </p:nvCxnSpPr>
        <p:spPr>
          <a:xfrm>
            <a:off x="2195513" y="221296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Düz Ok Bağlayıcısı"/>
          <p:cNvCxnSpPr/>
          <p:nvPr/>
        </p:nvCxnSpPr>
        <p:spPr>
          <a:xfrm>
            <a:off x="2195513" y="5949280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Düz Ok Bağlayıcısı"/>
          <p:cNvCxnSpPr/>
          <p:nvPr/>
        </p:nvCxnSpPr>
        <p:spPr>
          <a:xfrm>
            <a:off x="2195513" y="5373216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Düz Ok Bağlayıcısı"/>
          <p:cNvCxnSpPr/>
          <p:nvPr/>
        </p:nvCxnSpPr>
        <p:spPr>
          <a:xfrm>
            <a:off x="2195513" y="472526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Düz Ok Bağlayıcısı"/>
          <p:cNvCxnSpPr/>
          <p:nvPr/>
        </p:nvCxnSpPr>
        <p:spPr>
          <a:xfrm>
            <a:off x="2195513" y="4076700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Düz Ok Bağlayıcısı"/>
          <p:cNvCxnSpPr/>
          <p:nvPr/>
        </p:nvCxnSpPr>
        <p:spPr>
          <a:xfrm>
            <a:off x="2195513" y="3429000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Düz Ok Bağlayıcısı"/>
          <p:cNvCxnSpPr/>
          <p:nvPr/>
        </p:nvCxnSpPr>
        <p:spPr>
          <a:xfrm>
            <a:off x="2195513" y="2855910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Düz Ok Bağlayıcısı"/>
          <p:cNvCxnSpPr/>
          <p:nvPr/>
        </p:nvCxnSpPr>
        <p:spPr>
          <a:xfrm>
            <a:off x="6875463" y="5949280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5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İçerik Yer Tutucus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3054762"/>
              </p:ext>
            </p:extLst>
          </p:nvPr>
        </p:nvGraphicFramePr>
        <p:xfrm>
          <a:off x="971600" y="2132856"/>
          <a:ext cx="8064896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 3"/>
          <p:cNvGrpSpPr>
            <a:grpSpLocks/>
          </p:cNvGrpSpPr>
          <p:nvPr/>
        </p:nvGrpSpPr>
        <p:grpSpPr bwMode="auto">
          <a:xfrm>
            <a:off x="3167847" y="1194237"/>
            <a:ext cx="3816421" cy="575841"/>
            <a:chOff x="3746537" y="47187"/>
            <a:chExt cx="1377804" cy="742005"/>
          </a:xfrm>
          <a:solidFill>
            <a:srgbClr val="00B050"/>
          </a:solidFill>
        </p:grpSpPr>
        <p:sp>
          <p:nvSpPr>
            <p:cNvPr id="5" name="Dikdörtgen 4"/>
            <p:cNvSpPr/>
            <p:nvPr/>
          </p:nvSpPr>
          <p:spPr>
            <a:xfrm>
              <a:off x="3746537" y="47187"/>
              <a:ext cx="1377804" cy="742005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Dikdörtgen 5"/>
            <p:cNvSpPr/>
            <p:nvPr/>
          </p:nvSpPr>
          <p:spPr>
            <a:xfrm>
              <a:off x="3746537" y="47187"/>
              <a:ext cx="1377804" cy="74200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sz="1200" b="1" dirty="0">
                  <a:latin typeface="Arial" pitchFamily="34" charset="0"/>
                  <a:cs typeface="Arial" pitchFamily="34" charset="0"/>
                </a:rPr>
                <a:t>HAVZA YÖNLENDİRME KURULU</a:t>
              </a:r>
            </a:p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sz="1200" dirty="0">
                  <a:latin typeface="Arial" pitchFamily="34" charset="0"/>
                  <a:cs typeface="Arial" pitchFamily="34" charset="0"/>
                </a:rPr>
                <a:t>(Ankara, Kurulun Sekretarya Hizmetlerini Su Yönetimi Genel Müdürlüğü Yürütür</a:t>
              </a:r>
              <a:r>
                <a:rPr lang="tr-TR" sz="1200" dirty="0"/>
                <a:t>)</a:t>
              </a:r>
            </a:p>
          </p:txBody>
        </p:sp>
      </p:grpSp>
      <p:grpSp>
        <p:nvGrpSpPr>
          <p:cNvPr id="12" name="Grup 6"/>
          <p:cNvGrpSpPr>
            <a:grpSpLocks/>
          </p:cNvGrpSpPr>
          <p:nvPr/>
        </p:nvGrpSpPr>
        <p:grpSpPr bwMode="auto">
          <a:xfrm>
            <a:off x="2915818" y="260350"/>
            <a:ext cx="4320480" cy="523536"/>
            <a:chOff x="2732798" y="47187"/>
            <a:chExt cx="4320021" cy="770226"/>
          </a:xfrm>
          <a:solidFill>
            <a:srgbClr val="00B0F0"/>
          </a:solidFill>
        </p:grpSpPr>
        <p:sp>
          <p:nvSpPr>
            <p:cNvPr id="9" name="Dikdörtgen 8"/>
            <p:cNvSpPr/>
            <p:nvPr/>
          </p:nvSpPr>
          <p:spPr>
            <a:xfrm>
              <a:off x="2732798" y="47187"/>
              <a:ext cx="4320021" cy="742005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Dikdörtgen 9"/>
            <p:cNvSpPr/>
            <p:nvPr/>
          </p:nvSpPr>
          <p:spPr>
            <a:xfrm>
              <a:off x="2804796" y="75408"/>
              <a:ext cx="4176020" cy="74200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sz="1200" b="1" dirty="0">
                  <a:latin typeface="Arial" pitchFamily="34" charset="0"/>
                  <a:cs typeface="Arial" pitchFamily="34" charset="0"/>
                </a:rPr>
                <a:t>SU YÖNETİMİ KOORDİNASYON KURULU</a:t>
              </a:r>
            </a:p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sz="1200" dirty="0">
                  <a:latin typeface="Arial" pitchFamily="34" charset="0"/>
                  <a:cs typeface="Arial" pitchFamily="34" charset="0"/>
                </a:rPr>
                <a:t>(Ankara</a:t>
              </a:r>
              <a:r>
                <a:rPr lang="tr-TR" sz="1200" dirty="0"/>
                <a:t>)</a:t>
              </a:r>
            </a:p>
          </p:txBody>
        </p:sp>
      </p:grpSp>
      <p:cxnSp>
        <p:nvCxnSpPr>
          <p:cNvPr id="3" name="Düz Ok Bağlayıcısı 2"/>
          <p:cNvCxnSpPr/>
          <p:nvPr/>
        </p:nvCxnSpPr>
        <p:spPr>
          <a:xfrm flipH="1">
            <a:off x="5076825" y="765175"/>
            <a:ext cx="0" cy="4191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 flipH="1">
            <a:off x="5076825" y="1819275"/>
            <a:ext cx="0" cy="4191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ol Ayraç 3"/>
          <p:cNvSpPr/>
          <p:nvPr/>
        </p:nvSpPr>
        <p:spPr>
          <a:xfrm>
            <a:off x="468313" y="2216150"/>
            <a:ext cx="503237" cy="4392613"/>
          </a:xfrm>
          <a:prstGeom prst="leftBrace">
            <a:avLst/>
          </a:prstGeom>
          <a:noFill/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 b="1" dirty="0"/>
          </a:p>
        </p:txBody>
      </p:sp>
      <p:sp>
        <p:nvSpPr>
          <p:cNvPr id="7" name="Metin kutusu 6"/>
          <p:cNvSpPr txBox="1"/>
          <p:nvPr/>
        </p:nvSpPr>
        <p:spPr>
          <a:xfrm>
            <a:off x="27112" y="2681790"/>
            <a:ext cx="553998" cy="3286349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>
              <a:defRPr/>
            </a:pPr>
            <a:r>
              <a:rPr lang="tr-TR" b="1" dirty="0">
                <a:solidFill>
                  <a:schemeClr val="accent2"/>
                </a:solidFill>
              </a:rPr>
              <a:t>Havza Yönetim Heyeti</a:t>
            </a:r>
          </a:p>
        </p:txBody>
      </p:sp>
    </p:spTree>
    <p:extLst>
      <p:ext uri="{BB962C8B-B14F-4D97-AF65-F5344CB8AC3E}">
        <p14:creationId xmlns:p14="http://schemas.microsoft.com/office/powerpoint/2010/main" val="291575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tr-TR" sz="6600" b="1" dirty="0" smtClean="0">
                <a:solidFill>
                  <a:srgbClr val="0000FF"/>
                </a:solidFill>
              </a:rPr>
              <a:t>Teşekkür ederim.</a:t>
            </a:r>
          </a:p>
          <a:p>
            <a:pPr>
              <a:buNone/>
            </a:pPr>
            <a:endParaRPr lang="tr-TR" dirty="0" smtClean="0"/>
          </a:p>
          <a:p>
            <a:pPr algn="ctr">
              <a:buNone/>
            </a:pPr>
            <a:r>
              <a:rPr lang="tr-TR" sz="2800" dirty="0" smtClean="0"/>
              <a:t>Hüseyin Akbaş</a:t>
            </a:r>
          </a:p>
          <a:p>
            <a:pPr algn="ctr">
              <a:buNone/>
            </a:pPr>
            <a:r>
              <a:rPr lang="tr-TR" sz="2800" dirty="0" smtClean="0"/>
              <a:t>Genel Müdür Yardımcısı</a:t>
            </a:r>
          </a:p>
          <a:p>
            <a:pPr algn="ctr">
              <a:buNone/>
            </a:pPr>
            <a:r>
              <a:rPr lang="tr-TR" sz="2800" dirty="0" err="1" smtClean="0">
                <a:hlinkClick r:id="rId2"/>
              </a:rPr>
              <a:t>hakbas</a:t>
            </a:r>
            <a:r>
              <a:rPr lang="tr-TR" sz="2800" dirty="0" smtClean="0">
                <a:hlinkClick r:id="rId2"/>
              </a:rPr>
              <a:t>@</a:t>
            </a:r>
            <a:r>
              <a:rPr lang="tr-TR" sz="2800" dirty="0" err="1" smtClean="0">
                <a:hlinkClick r:id="rId2"/>
              </a:rPr>
              <a:t>ormansu</a:t>
            </a:r>
            <a:r>
              <a:rPr lang="tr-TR" sz="2800" dirty="0" smtClean="0">
                <a:hlinkClick r:id="rId2"/>
              </a:rPr>
              <a:t>.gov.tr</a:t>
            </a:r>
            <a:endParaRPr lang="tr-TR" sz="2800" dirty="0" smtClean="0"/>
          </a:p>
          <a:p>
            <a:pPr algn="ctr">
              <a:buNone/>
            </a:pPr>
            <a:r>
              <a:rPr lang="tr-TR" sz="2800" dirty="0" smtClean="0"/>
              <a:t>312.2076164</a:t>
            </a:r>
            <a:endParaRPr lang="tr-TR" sz="280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981F-B71B-4733-A7DE-6C17510F99F7}" type="slidenum">
              <a:rPr lang="tr-TR" smtClean="0"/>
              <a:pPr/>
              <a:t>52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Başlık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TÜRKİYE’NİN SU POTANSİYELİ</a:t>
            </a: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1331640" y="1321917"/>
          <a:ext cx="6408712" cy="4796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Slayt" r:id="rId3" imgW="4570530" imgH="3427653" progId="PowerPoint.Slide.12">
                  <p:embed/>
                </p:oleObj>
              </mc:Choice>
              <mc:Fallback>
                <p:oleObj name="Slayt" r:id="rId3" imgW="4570530" imgH="3427653" progId="PowerPoint.Slide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321917"/>
                        <a:ext cx="6408712" cy="47965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798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Başlık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tr-TR" sz="3200" b="1" smtClean="0">
                <a:solidFill>
                  <a:srgbClr val="FF0000"/>
                </a:solidFill>
              </a:rPr>
              <a:t>SU ZENGİNİ - SU FAKİRİ?</a:t>
            </a:r>
          </a:p>
        </p:txBody>
      </p:sp>
      <p:graphicFrame>
        <p:nvGraphicFramePr>
          <p:cNvPr id="3" name="Table 3"/>
          <p:cNvGraphicFramePr>
            <a:graphicFrameLocks noGrp="1"/>
          </p:cNvGraphicFramePr>
          <p:nvPr/>
        </p:nvGraphicFramePr>
        <p:xfrm>
          <a:off x="468313" y="1557338"/>
          <a:ext cx="6096000" cy="22860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12368"/>
                <a:gridCol w="2783632"/>
              </a:tblGrid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Sınıflandırma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Su miktarı (m</a:t>
                      </a:r>
                      <a:r>
                        <a:rPr lang="tr-TR" sz="2000" baseline="30000" dirty="0" smtClean="0"/>
                        <a:t>3</a:t>
                      </a:r>
                      <a:r>
                        <a:rPr lang="tr-TR" sz="2000" dirty="0" smtClean="0"/>
                        <a:t>/kişi/yıl)</a:t>
                      </a:r>
                      <a:endParaRPr lang="tr-T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Su baskısı yok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sym typeface="Symbol"/>
                        </a:rPr>
                        <a:t> 1700</a:t>
                      </a:r>
                      <a:endParaRPr lang="tr-T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Su baskısının başlaması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1000-1700</a:t>
                      </a:r>
                      <a:endParaRPr lang="tr-T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Yoğun su baskısı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500-1000</a:t>
                      </a:r>
                      <a:endParaRPr lang="tr-T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Yoğun su sorunlarının yaşanması</a:t>
                      </a:r>
                      <a:endParaRPr lang="tr-T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sym typeface="Symbol"/>
                        </a:rPr>
                        <a:t> 500</a:t>
                      </a:r>
                      <a:endParaRPr lang="tr-TR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395288" y="4437063"/>
          <a:ext cx="6192838" cy="1981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96419"/>
                <a:gridCol w="3096419"/>
              </a:tblGrid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/>
                        <a:t>Sınıflandırma</a:t>
                      </a: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/>
                        <a:t>Su miktarı (m</a:t>
                      </a:r>
                      <a:r>
                        <a:rPr lang="tr-TR" sz="2000" baseline="30000" dirty="0" smtClean="0"/>
                        <a:t>3</a:t>
                      </a:r>
                      <a:r>
                        <a:rPr lang="tr-TR" sz="2000" dirty="0" smtClean="0"/>
                        <a:t>/kişi/yıl)</a:t>
                      </a:r>
                    </a:p>
                  </a:txBody>
                  <a:tcPr marL="91442" marR="91442"/>
                </a:tc>
              </a:tr>
              <a:tr h="36574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Çok az</a:t>
                      </a:r>
                      <a:endParaRPr lang="tr-TR" sz="20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&lt;"/>
                        <a:tabLst/>
                        <a:defRPr/>
                      </a:pPr>
                      <a:r>
                        <a:rPr lang="tr-TR" sz="2000" dirty="0" smtClean="0">
                          <a:sym typeface="Symbol"/>
                        </a:rPr>
                        <a:t>2000</a:t>
                      </a:r>
                      <a:endParaRPr lang="tr-TR" sz="2000" dirty="0" smtClean="0"/>
                    </a:p>
                  </a:txBody>
                  <a:tcPr marL="91442" marR="91442"/>
                </a:tc>
              </a:tr>
              <a:tr h="351254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Az </a:t>
                      </a:r>
                      <a:endParaRPr lang="tr-TR" sz="20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2000-5000</a:t>
                      </a:r>
                      <a:endParaRPr lang="tr-TR" sz="2000" dirty="0"/>
                    </a:p>
                  </a:txBody>
                  <a:tcPr marL="91442" marR="91442"/>
                </a:tc>
              </a:tr>
              <a:tr h="351254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Orta</a:t>
                      </a:r>
                      <a:endParaRPr lang="tr-TR" sz="20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5000-50000</a:t>
                      </a:r>
                      <a:endParaRPr lang="tr-TR" sz="2000" dirty="0"/>
                    </a:p>
                  </a:txBody>
                  <a:tcPr marL="91442" marR="91442"/>
                </a:tc>
              </a:tr>
              <a:tr h="351254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Yüksek</a:t>
                      </a:r>
                      <a:endParaRPr lang="tr-TR" sz="20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&gt;"/>
                        <a:tabLst/>
                        <a:defRPr/>
                      </a:pPr>
                      <a:r>
                        <a:rPr lang="tr-TR" sz="2000" dirty="0" smtClean="0">
                          <a:sym typeface="Symbol"/>
                        </a:rPr>
                        <a:t>50000</a:t>
                      </a:r>
                      <a:endParaRPr lang="tr-TR" sz="2000" dirty="0" smtClean="0"/>
                    </a:p>
                  </a:txBody>
                  <a:tcPr marL="91442" marR="91442"/>
                </a:tc>
              </a:tr>
            </a:tbl>
          </a:graphicData>
        </a:graphic>
      </p:graphicFrame>
      <p:sp>
        <p:nvSpPr>
          <p:cNvPr id="43049" name="TextBox 5"/>
          <p:cNvSpPr txBox="1">
            <a:spLocks noChangeArrowheads="1"/>
          </p:cNvSpPr>
          <p:nvPr/>
        </p:nvSpPr>
        <p:spPr bwMode="auto">
          <a:xfrm>
            <a:off x="395288" y="1052513"/>
            <a:ext cx="30749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sz="2400" b="1" dirty="0" err="1"/>
              <a:t>Falkenmark</a:t>
            </a:r>
            <a:r>
              <a:rPr lang="tr-TR" sz="2400" b="1" dirty="0"/>
              <a:t> Göstergesi</a:t>
            </a:r>
            <a:endParaRPr lang="tr-TR" sz="2400" dirty="0"/>
          </a:p>
        </p:txBody>
      </p:sp>
      <p:sp>
        <p:nvSpPr>
          <p:cNvPr id="43050" name="TextBox 6"/>
          <p:cNvSpPr txBox="1">
            <a:spLocks noChangeArrowheads="1"/>
          </p:cNvSpPr>
          <p:nvPr/>
        </p:nvSpPr>
        <p:spPr bwMode="auto">
          <a:xfrm>
            <a:off x="323850" y="3933825"/>
            <a:ext cx="32464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sz="2400" b="1" dirty="0" err="1"/>
              <a:t>Shiklomanov</a:t>
            </a:r>
            <a:r>
              <a:rPr lang="tr-TR" sz="2400" b="1" dirty="0"/>
              <a:t> Göstergesi</a:t>
            </a:r>
            <a:endParaRPr lang="tr-TR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295260"/>
              </p:ext>
            </p:extLst>
          </p:nvPr>
        </p:nvGraphicFramePr>
        <p:xfrm>
          <a:off x="6715125" y="2428875"/>
          <a:ext cx="2190750" cy="311848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90750"/>
              </a:tblGrid>
              <a:tr h="714375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Türkiye</a:t>
                      </a:r>
                      <a:endParaRPr lang="tr-TR" sz="2000" dirty="0"/>
                    </a:p>
                  </a:txBody>
                  <a:tcPr marL="91439" marR="91439"/>
                </a:tc>
              </a:tr>
              <a:tr h="714375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Nüfus:</a:t>
                      </a:r>
                      <a:r>
                        <a:rPr lang="tr-TR" sz="2000" baseline="0" dirty="0" smtClean="0"/>
                        <a:t> </a:t>
                      </a:r>
                    </a:p>
                    <a:p>
                      <a:r>
                        <a:rPr lang="tr-TR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76.667.864 </a:t>
                      </a:r>
                      <a:r>
                        <a:rPr lang="tr-TR" sz="2000" baseline="0" dirty="0" smtClean="0"/>
                        <a:t>(31.12.2013)</a:t>
                      </a:r>
                      <a:endParaRPr lang="tr-TR" sz="2000" dirty="0"/>
                    </a:p>
                  </a:txBody>
                  <a:tcPr marL="91439" marR="91439"/>
                </a:tc>
              </a:tr>
              <a:tr h="714375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Su</a:t>
                      </a:r>
                      <a:r>
                        <a:rPr lang="tr-TR" sz="2000" baseline="0" dirty="0" smtClean="0"/>
                        <a:t> potansiyeli: </a:t>
                      </a:r>
                    </a:p>
                    <a:p>
                      <a:r>
                        <a:rPr lang="tr-TR" sz="2000" baseline="0" dirty="0" smtClean="0"/>
                        <a:t>112 Milyar m</a:t>
                      </a:r>
                      <a:r>
                        <a:rPr lang="tr-TR" sz="2000" baseline="30000" dirty="0" smtClean="0"/>
                        <a:t>3</a:t>
                      </a:r>
                      <a:endParaRPr lang="tr-TR" sz="2000" baseline="30000" dirty="0"/>
                    </a:p>
                  </a:txBody>
                  <a:tcPr marL="91439" marR="91439"/>
                </a:tc>
              </a:tr>
              <a:tr h="714375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Su miktarı</a:t>
                      </a:r>
                      <a:r>
                        <a:rPr lang="tr-TR" sz="2000" baseline="0" dirty="0" smtClean="0"/>
                        <a:t> </a:t>
                      </a:r>
                      <a:r>
                        <a:rPr lang="tr-TR" sz="2000" baseline="0" dirty="0" smtClean="0">
                          <a:sym typeface="Symbol"/>
                        </a:rPr>
                        <a:t>1460 </a:t>
                      </a:r>
                      <a:r>
                        <a:rPr lang="tr-TR" sz="2000" dirty="0" smtClean="0"/>
                        <a:t>m</a:t>
                      </a:r>
                      <a:r>
                        <a:rPr lang="tr-TR" sz="2000" baseline="30000" dirty="0" smtClean="0"/>
                        <a:t>3</a:t>
                      </a:r>
                      <a:r>
                        <a:rPr lang="tr-TR" sz="2000" dirty="0" smtClean="0"/>
                        <a:t>/kişi/yıl</a:t>
                      </a:r>
                      <a:r>
                        <a:rPr lang="tr-TR" sz="2000" baseline="0" dirty="0" smtClean="0">
                          <a:sym typeface="Symbol"/>
                        </a:rPr>
                        <a:t> </a:t>
                      </a:r>
                      <a:endParaRPr lang="tr-TR" sz="2000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54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49" grpId="0"/>
      <p:bldP spid="43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84213" y="1989138"/>
            <a:ext cx="8031162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tr-TR" sz="2400" b="1" u="sng" dirty="0">
                <a:solidFill>
                  <a:srgbClr val="FF0000"/>
                </a:solidFill>
              </a:rPr>
              <a:t>ÜLKELER</a:t>
            </a:r>
            <a:r>
              <a:rPr lang="tr-TR" sz="2400" b="1" dirty="0">
                <a:solidFill>
                  <a:srgbClr val="FF0000"/>
                </a:solidFill>
              </a:rPr>
              <a:t>		   	  </a:t>
            </a:r>
            <a:r>
              <a:rPr lang="tr-TR" sz="2400" b="1" u="sng" dirty="0">
                <a:solidFill>
                  <a:srgbClr val="FF0000"/>
                </a:solidFill>
              </a:rPr>
              <a:t>2005</a:t>
            </a:r>
            <a:r>
              <a:rPr lang="tr-TR" sz="2400" b="1" dirty="0">
                <a:solidFill>
                  <a:srgbClr val="FF0000"/>
                </a:solidFill>
              </a:rPr>
              <a:t>          		</a:t>
            </a:r>
            <a:r>
              <a:rPr lang="tr-TR" sz="2400" b="1" u="sng" dirty="0">
                <a:solidFill>
                  <a:srgbClr val="FF0000"/>
                </a:solidFill>
              </a:rPr>
              <a:t>2023</a:t>
            </a:r>
            <a:endParaRPr lang="tr-TR" sz="2400" b="1" dirty="0">
              <a:solidFill>
                <a:srgbClr val="FF0000"/>
              </a:solidFill>
            </a:endParaRPr>
          </a:p>
          <a:p>
            <a:pPr eaLnBrk="0" hangingPunct="0">
              <a:lnSpc>
                <a:spcPct val="120000"/>
              </a:lnSpc>
            </a:pPr>
            <a:endParaRPr lang="tr-TR" sz="100" b="1" u="sng" dirty="0">
              <a:solidFill>
                <a:srgbClr val="FF0000"/>
              </a:solidFill>
            </a:endParaRPr>
          </a:p>
          <a:p>
            <a:pPr eaLnBrk="0" hangingPunct="0">
              <a:lnSpc>
                <a:spcPct val="120000"/>
              </a:lnSpc>
            </a:pPr>
            <a:r>
              <a:rPr lang="tr-TR" sz="2400" b="1" dirty="0">
                <a:solidFill>
                  <a:srgbClr val="3333FF"/>
                </a:solidFill>
              </a:rPr>
              <a:t>Su </a:t>
            </a:r>
            <a:r>
              <a:rPr lang="tr-TR" sz="2400" b="1" dirty="0">
                <a:solidFill>
                  <a:srgbClr val="0000FF"/>
                </a:solidFill>
              </a:rPr>
              <a:t>zengini ülkeler		10.000+       		8.000+</a:t>
            </a:r>
          </a:p>
          <a:p>
            <a:pPr eaLnBrk="0" hangingPunct="0">
              <a:lnSpc>
                <a:spcPct val="120000"/>
              </a:lnSpc>
            </a:pPr>
            <a:r>
              <a:rPr lang="tr-TR" sz="1200" b="1" dirty="0">
                <a:solidFill>
                  <a:srgbClr val="0000FF"/>
                </a:solidFill>
              </a:rPr>
              <a:t>(Kanada, ABD, Kuzey ve Batı Avrupa ülkeleri)</a:t>
            </a:r>
          </a:p>
          <a:p>
            <a:pPr eaLnBrk="0" hangingPunct="0">
              <a:spcBef>
                <a:spcPts val="600"/>
              </a:spcBef>
            </a:pPr>
            <a:r>
              <a:rPr lang="tr-TR" sz="2400" b="1" dirty="0">
                <a:solidFill>
                  <a:srgbClr val="0000FF"/>
                </a:solidFill>
              </a:rPr>
              <a:t>Irak 			  	 2.110	           	</a:t>
            </a:r>
            <a:r>
              <a:rPr lang="tr-TR" sz="2400" b="1" dirty="0" smtClean="0">
                <a:solidFill>
                  <a:srgbClr val="0000FF"/>
                </a:solidFill>
              </a:rPr>
              <a:t>              1.400</a:t>
            </a:r>
            <a:endParaRPr lang="tr-TR" sz="2400" b="1" dirty="0">
              <a:solidFill>
                <a:srgbClr val="0000FF"/>
              </a:solidFill>
            </a:endParaRPr>
          </a:p>
          <a:p>
            <a:pPr eaLnBrk="0" hangingPunct="0">
              <a:spcBef>
                <a:spcPts val="600"/>
              </a:spcBef>
            </a:pPr>
            <a:r>
              <a:rPr lang="tr-TR" sz="2400" b="1" dirty="0">
                <a:solidFill>
                  <a:srgbClr val="FF0000"/>
                </a:solidFill>
              </a:rPr>
              <a:t>Türkiye			 1.600	       		1.300*</a:t>
            </a:r>
          </a:p>
          <a:p>
            <a:pPr eaLnBrk="0" hangingPunct="0">
              <a:spcBef>
                <a:spcPts val="600"/>
              </a:spcBef>
            </a:pPr>
            <a:r>
              <a:rPr lang="tr-TR" sz="2400" b="1" dirty="0">
                <a:solidFill>
                  <a:srgbClr val="0000FF"/>
                </a:solidFill>
              </a:rPr>
              <a:t>Suriye			 	 </a:t>
            </a:r>
            <a:r>
              <a:rPr lang="tr-TR" sz="2400" b="1" dirty="0" smtClean="0">
                <a:solidFill>
                  <a:srgbClr val="0000FF"/>
                </a:solidFill>
              </a:rPr>
              <a:t>1.420      </a:t>
            </a:r>
            <a:r>
              <a:rPr lang="tr-TR" sz="2400" b="1" dirty="0">
                <a:solidFill>
                  <a:srgbClr val="0000FF"/>
                </a:solidFill>
              </a:rPr>
              <a:t>		   950</a:t>
            </a:r>
          </a:p>
          <a:p>
            <a:pPr eaLnBrk="0" hangingPunct="0">
              <a:spcBef>
                <a:spcPts val="600"/>
              </a:spcBef>
            </a:pPr>
            <a:r>
              <a:rPr lang="tr-TR" sz="2400" b="1" dirty="0">
                <a:solidFill>
                  <a:srgbClr val="0000FF"/>
                </a:solidFill>
              </a:rPr>
              <a:t>İsrail			     	    300	          		   150</a:t>
            </a:r>
          </a:p>
          <a:p>
            <a:pPr eaLnBrk="0" hangingPunct="0">
              <a:spcBef>
                <a:spcPts val="600"/>
              </a:spcBef>
            </a:pPr>
            <a:r>
              <a:rPr lang="tr-TR" sz="2400" b="1" dirty="0">
                <a:solidFill>
                  <a:srgbClr val="0000FF"/>
                </a:solidFill>
              </a:rPr>
              <a:t>Ürdün		     	   	    250	            	     </a:t>
            </a:r>
            <a:r>
              <a:rPr lang="tr-TR" sz="2400" b="1" dirty="0" smtClean="0">
                <a:solidFill>
                  <a:srgbClr val="0000FF"/>
                </a:solidFill>
              </a:rPr>
              <a:t>             90</a:t>
            </a:r>
            <a:endParaRPr lang="tr-TR" sz="2400" b="1" dirty="0">
              <a:solidFill>
                <a:srgbClr val="0000FF"/>
              </a:solidFill>
            </a:endParaRPr>
          </a:p>
          <a:p>
            <a:pPr eaLnBrk="0" hangingPunct="0">
              <a:spcBef>
                <a:spcPts val="600"/>
              </a:spcBef>
            </a:pPr>
            <a:r>
              <a:rPr lang="tr-TR" sz="2400" b="1" dirty="0">
                <a:solidFill>
                  <a:srgbClr val="0000FF"/>
                </a:solidFill>
              </a:rPr>
              <a:t>Filistin			</a:t>
            </a:r>
            <a:r>
              <a:rPr lang="tr-TR" sz="2400" b="1" dirty="0" smtClean="0">
                <a:solidFill>
                  <a:srgbClr val="0000FF"/>
                </a:solidFill>
              </a:rPr>
              <a:t>                 100</a:t>
            </a:r>
            <a:r>
              <a:rPr lang="tr-TR" sz="2400" b="1" dirty="0">
                <a:solidFill>
                  <a:srgbClr val="0000FF"/>
                </a:solidFill>
              </a:rPr>
              <a:t>	     	     </a:t>
            </a:r>
            <a:r>
              <a:rPr lang="tr-TR" sz="2400" b="1" dirty="0" smtClean="0">
                <a:solidFill>
                  <a:srgbClr val="0000FF"/>
                </a:solidFill>
              </a:rPr>
              <a:t>             40</a:t>
            </a:r>
            <a:endParaRPr lang="tr-TR" sz="2400" b="1" dirty="0">
              <a:solidFill>
                <a:srgbClr val="0000FF"/>
              </a:solidFill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23850" y="1268413"/>
            <a:ext cx="6210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tr-TR" sz="2400" b="1">
                <a:solidFill>
                  <a:srgbClr val="3333FF"/>
                </a:solidFill>
              </a:rPr>
              <a:t>Kişi başına düşen yıllık su miktarı </a:t>
            </a:r>
            <a:r>
              <a:rPr lang="tr-TR" sz="2400" b="1">
                <a:solidFill>
                  <a:srgbClr val="FF0000"/>
                </a:solidFill>
              </a:rPr>
              <a:t>(m</a:t>
            </a:r>
            <a:r>
              <a:rPr lang="tr-TR" sz="2400" b="1" baseline="30000">
                <a:solidFill>
                  <a:srgbClr val="FF0000"/>
                </a:solidFill>
              </a:rPr>
              <a:t>3</a:t>
            </a:r>
            <a:r>
              <a:rPr lang="tr-TR" sz="2400" b="1">
                <a:solidFill>
                  <a:srgbClr val="FF0000"/>
                </a:solidFill>
              </a:rPr>
              <a:t>/yıl)</a:t>
            </a:r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250825" y="6165850"/>
            <a:ext cx="8893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sz="1400" b="1" dirty="0" smtClean="0">
                <a:solidFill>
                  <a:srgbClr val="FF0000"/>
                </a:solidFill>
              </a:rPr>
              <a:t>*</a:t>
            </a:r>
            <a:r>
              <a:rPr lang="tr-TR" sz="1400" b="1" dirty="0" smtClean="0">
                <a:solidFill>
                  <a:srgbClr val="0000FF"/>
                </a:solidFill>
              </a:rPr>
              <a:t> </a:t>
            </a:r>
            <a:r>
              <a:rPr lang="tr-TR" sz="1400" b="1" dirty="0">
                <a:solidFill>
                  <a:srgbClr val="0000FF"/>
                </a:solidFill>
              </a:rPr>
              <a:t>Türkiye’nin 2023 yılındaki nüfusunun yaklaşık </a:t>
            </a:r>
            <a:r>
              <a:rPr lang="tr-TR" sz="1400" b="1" dirty="0">
                <a:solidFill>
                  <a:srgbClr val="FF0000"/>
                </a:solidFill>
              </a:rPr>
              <a:t>85 milyon </a:t>
            </a:r>
            <a:r>
              <a:rPr lang="tr-TR" sz="1400" b="1" dirty="0">
                <a:solidFill>
                  <a:srgbClr val="0000FF"/>
                </a:solidFill>
              </a:rPr>
              <a:t>olacağı kabulüne göre hesaplanmıştır.</a:t>
            </a:r>
          </a:p>
        </p:txBody>
      </p:sp>
      <p:sp>
        <p:nvSpPr>
          <p:cNvPr id="23558" name="8 Dikdörtgen"/>
          <p:cNvSpPr>
            <a:spLocks noChangeArrowheads="1"/>
          </p:cNvSpPr>
          <p:nvPr/>
        </p:nvSpPr>
        <p:spPr bwMode="auto">
          <a:xfrm>
            <a:off x="1500166" y="142852"/>
            <a:ext cx="700092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tr-TR" sz="3600" b="1" dirty="0" smtClean="0">
                <a:solidFill>
                  <a:srgbClr val="0000FF"/>
                </a:solidFill>
              </a:rPr>
              <a:t>“Ülkemiz </a:t>
            </a:r>
            <a:r>
              <a:rPr lang="tr-TR" sz="3600" b="1" dirty="0">
                <a:solidFill>
                  <a:srgbClr val="FF0000"/>
                </a:solidFill>
              </a:rPr>
              <a:t>su zengini </a:t>
            </a:r>
            <a:r>
              <a:rPr lang="tr-TR" sz="3600" b="1" dirty="0" smtClean="0">
                <a:solidFill>
                  <a:srgbClr val="0000FF"/>
                </a:solidFill>
              </a:rPr>
              <a:t>değildir” </a:t>
            </a:r>
            <a:endParaRPr lang="tr-TR" sz="3600" dirty="0"/>
          </a:p>
        </p:txBody>
      </p:sp>
      <p:sp>
        <p:nvSpPr>
          <p:cNvPr id="7" name="6 Sağ Ok"/>
          <p:cNvSpPr/>
          <p:nvPr/>
        </p:nvSpPr>
        <p:spPr>
          <a:xfrm>
            <a:off x="5508625" y="3644900"/>
            <a:ext cx="1366838" cy="431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8" name="7 Oval"/>
          <p:cNvSpPr/>
          <p:nvPr/>
        </p:nvSpPr>
        <p:spPr>
          <a:xfrm>
            <a:off x="7019925" y="3573463"/>
            <a:ext cx="1152525" cy="5762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99469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Başlık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>
            <a:norm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Türkiye’deki Su Kaynaklarının </a:t>
            </a:r>
            <a:br>
              <a:rPr lang="tr-TR" sz="2800" b="1" dirty="0" smtClean="0">
                <a:solidFill>
                  <a:srgbClr val="FF0000"/>
                </a:solidFill>
              </a:rPr>
            </a:br>
            <a:r>
              <a:rPr lang="tr-TR" sz="2800" b="1" dirty="0" smtClean="0">
                <a:solidFill>
                  <a:srgbClr val="FF0000"/>
                </a:solidFill>
              </a:rPr>
              <a:t>Havzalara Göre Dağılımı</a:t>
            </a:r>
          </a:p>
        </p:txBody>
      </p:sp>
      <p:sp>
        <p:nvSpPr>
          <p:cNvPr id="47107" name="Content Placeholder 1"/>
          <p:cNvSpPr txBox="1">
            <a:spLocks/>
          </p:cNvSpPr>
          <p:nvPr/>
        </p:nvSpPr>
        <p:spPr bwMode="auto">
          <a:xfrm>
            <a:off x="323528" y="1382440"/>
            <a:ext cx="8645847" cy="547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endParaRPr lang="tr-TR" sz="2000" dirty="0"/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tr-TR" sz="2000" dirty="0"/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tr-TR" sz="2000" dirty="0"/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tr-TR" sz="2000" dirty="0"/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tr-TR" sz="2000" dirty="0"/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tr-TR" sz="2000" dirty="0"/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tr-TR" sz="2000" b="1" dirty="0"/>
          </a:p>
          <a:p>
            <a:pPr marL="800100" lvl="1" indent="-342900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b="1" dirty="0" smtClean="0">
                <a:solidFill>
                  <a:srgbClr val="0000FF"/>
                </a:solidFill>
              </a:rPr>
              <a:t>Suların </a:t>
            </a:r>
            <a:r>
              <a:rPr lang="tr-TR" sz="2400" b="1" dirty="0">
                <a:solidFill>
                  <a:srgbClr val="0000FF"/>
                </a:solidFill>
              </a:rPr>
              <a:t>havzalara dağılımında eşitsizlik</a:t>
            </a:r>
          </a:p>
          <a:p>
            <a:pPr marL="457200" lvl="1" indent="0">
              <a:spcBef>
                <a:spcPct val="20000"/>
              </a:spcBef>
            </a:pPr>
            <a:r>
              <a:rPr lang="tr-TR" sz="2400" b="1" dirty="0" smtClean="0">
                <a:solidFill>
                  <a:srgbClr val="0000FF"/>
                </a:solidFill>
              </a:rPr>
              <a:t>	</a:t>
            </a:r>
            <a:r>
              <a:rPr lang="tr-TR" sz="2000" i="1" dirty="0" smtClean="0">
                <a:solidFill>
                  <a:srgbClr val="0000FF"/>
                </a:solidFill>
              </a:rPr>
              <a:t>Toplam </a:t>
            </a:r>
            <a:r>
              <a:rPr lang="tr-TR" sz="2000" i="1" dirty="0">
                <a:solidFill>
                  <a:srgbClr val="0000FF"/>
                </a:solidFill>
              </a:rPr>
              <a:t>yıllık </a:t>
            </a:r>
            <a:r>
              <a:rPr lang="tr-TR" sz="2000" i="1" dirty="0" smtClean="0">
                <a:solidFill>
                  <a:srgbClr val="0000FF"/>
                </a:solidFill>
              </a:rPr>
              <a:t>akışın </a:t>
            </a:r>
            <a:r>
              <a:rPr lang="tr-TR" sz="2000" i="1" dirty="0">
                <a:solidFill>
                  <a:srgbClr val="0000FF"/>
                </a:solidFill>
                <a:sym typeface="Symbol" pitchFamily="18" charset="2"/>
              </a:rPr>
              <a:t> % </a:t>
            </a:r>
            <a:r>
              <a:rPr lang="tr-TR" sz="2000" i="1" dirty="0" smtClean="0">
                <a:solidFill>
                  <a:srgbClr val="0000FF"/>
                </a:solidFill>
                <a:sym typeface="Symbol" pitchFamily="18" charset="2"/>
              </a:rPr>
              <a:t>50 si Dicle-Fırat</a:t>
            </a:r>
            <a:r>
              <a:rPr lang="tr-TR" sz="2000" i="1" dirty="0">
                <a:solidFill>
                  <a:srgbClr val="0000FF"/>
                </a:solidFill>
                <a:sym typeface="Symbol" pitchFamily="18" charset="2"/>
              </a:rPr>
              <a:t>, Doğu Karadeniz, </a:t>
            </a:r>
            <a:r>
              <a:rPr lang="tr-TR" sz="2000" i="1" dirty="0" smtClean="0">
                <a:solidFill>
                  <a:srgbClr val="0000FF"/>
                </a:solidFill>
                <a:sym typeface="Symbol" pitchFamily="18" charset="2"/>
              </a:rPr>
              <a:t>	Doğu Akdeniz  ve Antalya havzasında bulunmaktadır.</a:t>
            </a:r>
            <a:endParaRPr lang="tr-TR" sz="2400" i="1" dirty="0" smtClean="0">
              <a:solidFill>
                <a:srgbClr val="0000FF"/>
              </a:solidFill>
              <a:sym typeface="Symbol" pitchFamily="18" charset="2"/>
            </a:endParaRPr>
          </a:p>
          <a:p>
            <a:pPr marL="800100" lvl="1" indent="-342900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b="1" dirty="0" smtClean="0">
                <a:solidFill>
                  <a:srgbClr val="0000FF"/>
                </a:solidFill>
                <a:sym typeface="Symbol" pitchFamily="18" charset="2"/>
              </a:rPr>
              <a:t>Havzaların su potansiyeli-hizmet ettikleri nüfus dengesizliği</a:t>
            </a:r>
          </a:p>
          <a:p>
            <a:pPr marL="457200" lvl="1" indent="0">
              <a:spcBef>
                <a:spcPct val="20000"/>
              </a:spcBef>
            </a:pPr>
            <a:r>
              <a:rPr lang="tr-TR" sz="2400" b="1" dirty="0" smtClean="0">
                <a:solidFill>
                  <a:srgbClr val="0000FF"/>
                </a:solidFill>
                <a:sym typeface="Symbol" pitchFamily="18" charset="2"/>
              </a:rPr>
              <a:t>	</a:t>
            </a:r>
            <a:r>
              <a:rPr lang="tr-TR" sz="2000" i="1" dirty="0" smtClean="0">
                <a:solidFill>
                  <a:srgbClr val="0000FF"/>
                </a:solidFill>
                <a:sym typeface="Symbol" pitchFamily="18" charset="2"/>
              </a:rPr>
              <a:t>Örneğin </a:t>
            </a:r>
            <a:r>
              <a:rPr lang="tr-TR" sz="2000" i="1" dirty="0">
                <a:solidFill>
                  <a:srgbClr val="0000FF"/>
                </a:solidFill>
                <a:sym typeface="Symbol" pitchFamily="18" charset="2"/>
              </a:rPr>
              <a:t>Marmara </a:t>
            </a:r>
            <a:r>
              <a:rPr lang="tr-TR" sz="2000" i="1" dirty="0" smtClean="0">
                <a:solidFill>
                  <a:srgbClr val="0000FF"/>
                </a:solidFill>
                <a:sym typeface="Symbol" pitchFamily="18" charset="2"/>
              </a:rPr>
              <a:t>Havzası </a:t>
            </a:r>
            <a:r>
              <a:rPr lang="tr-TR" sz="2000" i="1" dirty="0">
                <a:solidFill>
                  <a:srgbClr val="0000FF"/>
                </a:solidFill>
                <a:sym typeface="Symbol" pitchFamily="18" charset="2"/>
              </a:rPr>
              <a:t>toplam nüfusun % 28 </a:t>
            </a:r>
            <a:r>
              <a:rPr lang="tr-TR" sz="2000" i="1" dirty="0" smtClean="0">
                <a:solidFill>
                  <a:srgbClr val="0000FF"/>
                </a:solidFill>
                <a:sym typeface="Symbol" pitchFamily="18" charset="2"/>
              </a:rPr>
              <a:t>‘ine, toplam 	akışın ise sadece </a:t>
            </a:r>
            <a:r>
              <a:rPr lang="tr-TR" sz="2000" i="1" dirty="0">
                <a:solidFill>
                  <a:srgbClr val="0000FF"/>
                </a:solidFill>
                <a:sym typeface="Symbol" pitchFamily="18" charset="2"/>
              </a:rPr>
              <a:t>% 4’lük kısmına sahiptir</a:t>
            </a:r>
            <a:r>
              <a:rPr lang="tr-TR" sz="2000" i="1" dirty="0" smtClean="0">
                <a:solidFill>
                  <a:srgbClr val="0000FF"/>
                </a:solidFill>
                <a:sym typeface="Symbol" pitchFamily="18" charset="2"/>
              </a:rPr>
              <a:t>!</a:t>
            </a:r>
            <a:endParaRPr lang="tr-TR" sz="2400" i="1" dirty="0">
              <a:solidFill>
                <a:srgbClr val="0000FF"/>
              </a:solidFill>
              <a:sym typeface="Symbol" pitchFamily="18" charset="2"/>
            </a:endParaRPr>
          </a:p>
        </p:txBody>
      </p:sp>
      <p:pic>
        <p:nvPicPr>
          <p:cNvPr id="47108" name="Picture 3" descr="topraksu_havz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052736"/>
            <a:ext cx="627699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0913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2826</TotalTime>
  <Words>2900</Words>
  <Application>Microsoft Office PowerPoint</Application>
  <PresentationFormat>Ekran Gösterisi (4:3)</PresentationFormat>
  <Paragraphs>701</Paragraphs>
  <Slides>52</Slides>
  <Notes>7</Notes>
  <HiddenSlides>10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1</vt:i4>
      </vt:variant>
      <vt:variant>
        <vt:lpstr>Slayt Başlıkları</vt:lpstr>
      </vt:variant>
      <vt:variant>
        <vt:i4>52</vt:i4>
      </vt:variant>
    </vt:vector>
  </HeadingPairs>
  <TitlesOfParts>
    <vt:vector size="54" baseType="lpstr">
      <vt:lpstr>Ofis Teması</vt:lpstr>
      <vt:lpstr>Slayt</vt:lpstr>
      <vt:lpstr>PowerPoint Sunusu</vt:lpstr>
      <vt:lpstr>PowerPoint Sunusu</vt:lpstr>
      <vt:lpstr>Su Kaynakları</vt:lpstr>
      <vt:lpstr>Dünyada Su Kaynakları</vt:lpstr>
      <vt:lpstr>Suyun ve Nüfusun Kıtalara Göre Dağılımı?</vt:lpstr>
      <vt:lpstr>TÜRKİYE’NİN SU POTANSİYELİ</vt:lpstr>
      <vt:lpstr>SU ZENGİNİ - SU FAKİRİ?</vt:lpstr>
      <vt:lpstr>PowerPoint Sunusu</vt:lpstr>
      <vt:lpstr>Türkiye’deki Su Kaynaklarının  Havzalara Göre Dağılımı</vt:lpstr>
      <vt:lpstr>SUYUN SEKTÖREL KULLANIM ORANLARI</vt:lpstr>
      <vt:lpstr>Su Kaynakları İle İlgili Tespitler?  Ne Yapılmalı?</vt:lpstr>
      <vt:lpstr> Ülkemizde Su Yönetiminin  Kurumsal ve Yasal Yapısı </vt:lpstr>
      <vt:lpstr>PowerPoint Sunusu</vt:lpstr>
      <vt:lpstr>TÜRKİYE’DEKİ SU İLE İLGİLİ KURUMLAR VE SORUMLULUKLARI</vt:lpstr>
      <vt:lpstr>TÜRKİYE’DEKİ SU İLE İLGİLİ KURUMLAR VE SORUMLULUKLARI</vt:lpstr>
      <vt:lpstr> Türkiye’de Su Yönetimi Majör Kurumlar  </vt:lpstr>
      <vt:lpstr>Türkiye’de Mevcut Su Yönetimine Genel Yaklaşım </vt:lpstr>
      <vt:lpstr> Su Politikası Yaklaşımı Ne Olmalı?</vt:lpstr>
      <vt:lpstr>İhtiyaç Ne?</vt:lpstr>
      <vt:lpstr>PowerPoint Sunusu</vt:lpstr>
      <vt:lpstr>TÜRKİYE’DE SU YÖNETİMİ</vt:lpstr>
      <vt:lpstr>Türkiye’de Su Yönetimi</vt:lpstr>
      <vt:lpstr>Türkiye’de Su Yönetimi</vt:lpstr>
      <vt:lpstr>PowerPoint Sunusu</vt:lpstr>
      <vt:lpstr>PowerPoint Sunusu</vt:lpstr>
      <vt:lpstr>GÖREV VE SORUMLULUKLAR</vt:lpstr>
      <vt:lpstr>GÖREV VE SORUMLULUKLAR</vt:lpstr>
      <vt:lpstr>PowerPoint Sunusu</vt:lpstr>
      <vt:lpstr>PowerPoint Sunusu</vt:lpstr>
      <vt:lpstr>PowerPoint Sunusu</vt:lpstr>
      <vt:lpstr>PowerPoint Sunusu</vt:lpstr>
      <vt:lpstr>MEVZUAT  ÇALIŞMALARI</vt:lpstr>
      <vt:lpstr>PowerPoint Sunusu</vt:lpstr>
      <vt:lpstr>MEVZUAT  ÇALIŞMALARI (DEVAM EDEN VE HAZIRLANACAK  MEVZUAT )</vt:lpstr>
      <vt:lpstr>MEVZUAT  ÇALIŞMALARI (2014 YILINDA YAYINLANAN, DEVAM EDEN VE HAZIRLANACAK  MEVZUAT )</vt:lpstr>
      <vt:lpstr>MEVZUAT  ÇALIŞMALARI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PROJE  ÇALIŞMALARI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SELÇUK</dc:creator>
  <cp:lastModifiedBy>Hüseyin AKBAS</cp:lastModifiedBy>
  <cp:revision>363</cp:revision>
  <dcterms:created xsi:type="dcterms:W3CDTF">2013-09-16T19:04:37Z</dcterms:created>
  <dcterms:modified xsi:type="dcterms:W3CDTF">2014-09-25T13:44:25Z</dcterms:modified>
</cp:coreProperties>
</file>