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emf" ContentType="image/x-emf"/>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wmf"/><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9"/>
  </p:notesMasterIdLst>
  <p:sldIdLst>
    <p:sldId id="256" r:id="rId2"/>
    <p:sldId id="269" r:id="rId3"/>
    <p:sldId id="270" r:id="rId4"/>
    <p:sldId id="264" r:id="rId5"/>
    <p:sldId id="271" r:id="rId6"/>
    <p:sldId id="257" r:id="rId7"/>
    <p:sldId id="258" r:id="rId8"/>
  </p:sldIdLst>
  <p:sldSz cx="9144000" cy="6858000" type="screen4x3"/>
  <p:notesSz cx="6810375" cy="9942513"/>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03" d="100"/>
          <a:sy n="103" d="100"/>
        </p:scale>
        <p:origin x="-126" y="-90"/>
      </p:cViewPr>
      <p:guideLst>
        <p:guide orient="horz" pos="2160"/>
        <p:guide pos="2880"/>
      </p:guideLst>
    </p:cSldViewPr>
  </p:slideViewPr>
  <p:notesTextViewPr>
    <p:cViewPr>
      <p:scale>
        <a:sx n="100" d="100"/>
        <a:sy n="100" d="100"/>
      </p:scale>
      <p:origin x="0" y="0"/>
    </p:cViewPr>
  </p:notesTextViewPr>
  <p:notesViewPr>
    <p:cSldViewPr>
      <p:cViewPr varScale="1">
        <p:scale>
          <a:sx n="100" d="100"/>
          <a:sy n="100" d="100"/>
        </p:scale>
        <p:origin x="-3600" y="-96"/>
      </p:cViewPr>
      <p:guideLst>
        <p:guide orient="horz" pos="3132"/>
        <p:guide pos="2145"/>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51163" cy="496888"/>
          </a:xfrm>
          <a:prstGeom prst="rect">
            <a:avLst/>
          </a:prstGeom>
        </p:spPr>
        <p:txBody>
          <a:bodyPr vert="horz" lIns="91440" tIns="45720" rIns="91440" bIns="45720" rtlCol="0"/>
          <a:lstStyle>
            <a:lvl1pPr algn="l" fontAlgn="auto">
              <a:spcBef>
                <a:spcPts val="0"/>
              </a:spcBef>
              <a:spcAft>
                <a:spcPts val="0"/>
              </a:spcAft>
              <a:defRPr sz="1200">
                <a:latin typeface="+mn-lt"/>
              </a:defRPr>
            </a:lvl1pPr>
          </a:lstStyle>
          <a:p>
            <a:pPr>
              <a:defRPr/>
            </a:pPr>
            <a:endParaRPr lang="en-US"/>
          </a:p>
        </p:txBody>
      </p:sp>
      <p:sp>
        <p:nvSpPr>
          <p:cNvPr id="3" name="Date Placeholder 2"/>
          <p:cNvSpPr>
            <a:spLocks noGrp="1"/>
          </p:cNvSpPr>
          <p:nvPr>
            <p:ph type="dt" idx="1"/>
          </p:nvPr>
        </p:nvSpPr>
        <p:spPr>
          <a:xfrm>
            <a:off x="3857625" y="0"/>
            <a:ext cx="2951163" cy="496888"/>
          </a:xfrm>
          <a:prstGeom prst="rect">
            <a:avLst/>
          </a:prstGeom>
        </p:spPr>
        <p:txBody>
          <a:bodyPr vert="horz" lIns="91440" tIns="45720" rIns="91440" bIns="45720" rtlCol="0"/>
          <a:lstStyle>
            <a:lvl1pPr algn="r" fontAlgn="auto">
              <a:spcBef>
                <a:spcPts val="0"/>
              </a:spcBef>
              <a:spcAft>
                <a:spcPts val="0"/>
              </a:spcAft>
              <a:defRPr sz="1200">
                <a:latin typeface="+mn-lt"/>
              </a:defRPr>
            </a:lvl1pPr>
          </a:lstStyle>
          <a:p>
            <a:pPr>
              <a:defRPr/>
            </a:pPr>
            <a:fld id="{88BB5E9F-6F6E-49E5-9866-C2E1DECEB5D4}" type="datetimeFigureOut">
              <a:rPr lang="en-US"/>
              <a:pPr>
                <a:defRPr/>
              </a:pPr>
              <a:t>4/8/2014</a:t>
            </a:fld>
            <a:endParaRPr lang="en-US"/>
          </a:p>
        </p:txBody>
      </p:sp>
      <p:sp>
        <p:nvSpPr>
          <p:cNvPr id="4" name="Slide Image Placeholder 3"/>
          <p:cNvSpPr>
            <a:spLocks noGrp="1" noRot="1" noChangeAspect="1"/>
          </p:cNvSpPr>
          <p:nvPr>
            <p:ph type="sldImg" idx="2"/>
          </p:nvPr>
        </p:nvSpPr>
        <p:spPr>
          <a:xfrm>
            <a:off x="920750" y="746125"/>
            <a:ext cx="4970463" cy="372745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81038" y="4722813"/>
            <a:ext cx="5448300" cy="4473575"/>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a:p>
        </p:txBody>
      </p:sp>
      <p:sp>
        <p:nvSpPr>
          <p:cNvPr id="6" name="Footer Placeholder 5"/>
          <p:cNvSpPr>
            <a:spLocks noGrp="1"/>
          </p:cNvSpPr>
          <p:nvPr>
            <p:ph type="ftr" sz="quarter" idx="4"/>
          </p:nvPr>
        </p:nvSpPr>
        <p:spPr>
          <a:xfrm>
            <a:off x="0" y="9444038"/>
            <a:ext cx="2951163" cy="496887"/>
          </a:xfrm>
          <a:prstGeom prst="rect">
            <a:avLst/>
          </a:prstGeom>
        </p:spPr>
        <p:txBody>
          <a:bodyPr vert="horz" lIns="91440" tIns="45720" rIns="91440" bIns="45720" rtlCol="0" anchor="b"/>
          <a:lstStyle>
            <a:lvl1pPr algn="l" fontAlgn="auto">
              <a:spcBef>
                <a:spcPts val="0"/>
              </a:spcBef>
              <a:spcAft>
                <a:spcPts val="0"/>
              </a:spcAft>
              <a:defRPr sz="1200">
                <a:latin typeface="+mn-lt"/>
              </a:defRPr>
            </a:lvl1pPr>
          </a:lstStyle>
          <a:p>
            <a:pPr>
              <a:defRPr/>
            </a:pPr>
            <a:endParaRPr lang="en-US"/>
          </a:p>
        </p:txBody>
      </p:sp>
      <p:sp>
        <p:nvSpPr>
          <p:cNvPr id="7" name="Slide Number Placeholder 6"/>
          <p:cNvSpPr>
            <a:spLocks noGrp="1"/>
          </p:cNvSpPr>
          <p:nvPr>
            <p:ph type="sldNum" sz="quarter" idx="5"/>
          </p:nvPr>
        </p:nvSpPr>
        <p:spPr>
          <a:xfrm>
            <a:off x="3857625" y="9444038"/>
            <a:ext cx="2951163" cy="496887"/>
          </a:xfrm>
          <a:prstGeom prst="rect">
            <a:avLst/>
          </a:prstGeom>
        </p:spPr>
        <p:txBody>
          <a:bodyPr vert="horz" lIns="91440" tIns="45720" rIns="91440" bIns="45720" rtlCol="0" anchor="b"/>
          <a:lstStyle>
            <a:lvl1pPr algn="r" fontAlgn="auto">
              <a:spcBef>
                <a:spcPts val="0"/>
              </a:spcBef>
              <a:spcAft>
                <a:spcPts val="0"/>
              </a:spcAft>
              <a:defRPr sz="1200">
                <a:latin typeface="+mn-lt"/>
              </a:defRPr>
            </a:lvl1pPr>
          </a:lstStyle>
          <a:p>
            <a:pPr>
              <a:defRPr/>
            </a:pPr>
            <a:fld id="{5881A6E5-9B7C-4AF2-A7A9-52CA04B7A033}" type="slidenum">
              <a:rPr lang="en-US"/>
              <a:pPr>
                <a:defRPr/>
              </a:pPr>
              <a:t>‹#›</a:t>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a:xfrm>
            <a:off x="457200" y="6356350"/>
            <a:ext cx="2133600" cy="365125"/>
          </a:xfrm>
          <a:prstGeom prst="rect">
            <a:avLst/>
          </a:prstGeom>
        </p:spPr>
        <p:txBody>
          <a:bodyPr/>
          <a:lstStyle>
            <a:lvl1pPr fontAlgn="auto">
              <a:spcBef>
                <a:spcPts val="0"/>
              </a:spcBef>
              <a:spcAft>
                <a:spcPts val="0"/>
              </a:spcAft>
              <a:defRPr>
                <a:latin typeface="+mn-lt"/>
              </a:defRPr>
            </a:lvl1pPr>
          </a:lstStyle>
          <a:p>
            <a:pPr>
              <a:defRPr/>
            </a:pPr>
            <a:fld id="{A5F2A91A-C3B9-47A9-AFD2-066F965BE5EA}" type="datetimeFigureOut">
              <a:rPr lang="en-US"/>
              <a:pPr>
                <a:defRPr/>
              </a:pPr>
              <a:t>4/8/2014</a:t>
            </a:fld>
            <a:endParaRPr lang="en-US"/>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lvl1pPr fontAlgn="auto">
              <a:spcBef>
                <a:spcPts val="0"/>
              </a:spcBef>
              <a:spcAft>
                <a:spcPts val="0"/>
              </a:spcAft>
              <a:defRPr>
                <a:latin typeface="+mn-lt"/>
              </a:defRPr>
            </a:lvl1pPr>
          </a:lstStyle>
          <a:p>
            <a:pPr>
              <a:defRPr/>
            </a:pPr>
            <a:endParaRPr lang="en-US"/>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lvl1pPr fontAlgn="auto">
              <a:spcBef>
                <a:spcPts val="0"/>
              </a:spcBef>
              <a:spcAft>
                <a:spcPts val="0"/>
              </a:spcAft>
              <a:defRPr>
                <a:latin typeface="+mn-lt"/>
              </a:defRPr>
            </a:lvl1pPr>
          </a:lstStyle>
          <a:p>
            <a:pPr>
              <a:defRPr/>
            </a:pPr>
            <a:fld id="{04CB19ED-277F-491C-8152-BE9A5190FD5B}"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a:xfrm>
            <a:off x="457200" y="6356350"/>
            <a:ext cx="2133600" cy="365125"/>
          </a:xfrm>
          <a:prstGeom prst="rect">
            <a:avLst/>
          </a:prstGeom>
        </p:spPr>
        <p:txBody>
          <a:bodyPr/>
          <a:lstStyle>
            <a:lvl1pPr fontAlgn="auto">
              <a:spcBef>
                <a:spcPts val="0"/>
              </a:spcBef>
              <a:spcAft>
                <a:spcPts val="0"/>
              </a:spcAft>
              <a:defRPr>
                <a:latin typeface="+mn-lt"/>
              </a:defRPr>
            </a:lvl1pPr>
          </a:lstStyle>
          <a:p>
            <a:pPr>
              <a:defRPr/>
            </a:pPr>
            <a:fld id="{9721F35F-649D-4AFC-B817-860C108E33B2}" type="datetimeFigureOut">
              <a:rPr lang="en-US"/>
              <a:pPr>
                <a:defRPr/>
              </a:pPr>
              <a:t>4/8/2014</a:t>
            </a:fld>
            <a:endParaRPr lang="en-US"/>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lvl1pPr fontAlgn="auto">
              <a:spcBef>
                <a:spcPts val="0"/>
              </a:spcBef>
              <a:spcAft>
                <a:spcPts val="0"/>
              </a:spcAft>
              <a:defRPr>
                <a:latin typeface="+mn-lt"/>
              </a:defRPr>
            </a:lvl1pPr>
          </a:lstStyle>
          <a:p>
            <a:pPr>
              <a:defRPr/>
            </a:pPr>
            <a:endParaRPr lang="en-US"/>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lvl1pPr fontAlgn="auto">
              <a:spcBef>
                <a:spcPts val="0"/>
              </a:spcBef>
              <a:spcAft>
                <a:spcPts val="0"/>
              </a:spcAft>
              <a:defRPr>
                <a:latin typeface="+mn-lt"/>
              </a:defRPr>
            </a:lvl1pPr>
          </a:lstStyle>
          <a:p>
            <a:pPr>
              <a:defRPr/>
            </a:pPr>
            <a:fld id="{3DEAEA8E-7C5E-4743-B6EB-8C0495B533DA}"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a:xfrm>
            <a:off x="457200" y="6356350"/>
            <a:ext cx="2133600" cy="365125"/>
          </a:xfrm>
          <a:prstGeom prst="rect">
            <a:avLst/>
          </a:prstGeom>
        </p:spPr>
        <p:txBody>
          <a:bodyPr/>
          <a:lstStyle>
            <a:lvl1pPr fontAlgn="auto">
              <a:spcBef>
                <a:spcPts val="0"/>
              </a:spcBef>
              <a:spcAft>
                <a:spcPts val="0"/>
              </a:spcAft>
              <a:defRPr>
                <a:latin typeface="+mn-lt"/>
              </a:defRPr>
            </a:lvl1pPr>
          </a:lstStyle>
          <a:p>
            <a:pPr>
              <a:defRPr/>
            </a:pPr>
            <a:fld id="{F2CF79C1-FA7E-47C2-A5D3-36E102562AA9}" type="datetimeFigureOut">
              <a:rPr lang="en-US"/>
              <a:pPr>
                <a:defRPr/>
              </a:pPr>
              <a:t>4/8/2014</a:t>
            </a:fld>
            <a:endParaRPr lang="en-US"/>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lvl1pPr fontAlgn="auto">
              <a:spcBef>
                <a:spcPts val="0"/>
              </a:spcBef>
              <a:spcAft>
                <a:spcPts val="0"/>
              </a:spcAft>
              <a:defRPr>
                <a:latin typeface="+mn-lt"/>
              </a:defRPr>
            </a:lvl1pPr>
          </a:lstStyle>
          <a:p>
            <a:pPr>
              <a:defRPr/>
            </a:pPr>
            <a:endParaRPr lang="en-US"/>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lvl1pPr fontAlgn="auto">
              <a:spcBef>
                <a:spcPts val="0"/>
              </a:spcBef>
              <a:spcAft>
                <a:spcPts val="0"/>
              </a:spcAft>
              <a:defRPr>
                <a:latin typeface="+mn-lt"/>
              </a:defRPr>
            </a:lvl1pPr>
          </a:lstStyle>
          <a:p>
            <a:pPr>
              <a:defRPr/>
            </a:pPr>
            <a:fld id="{CA40628E-0D8E-44D0-BF26-A3E4DEDA7902}" type="slidenum">
              <a:rPr lang="en-US"/>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a:xfrm>
            <a:off x="457200" y="6356350"/>
            <a:ext cx="2133600" cy="365125"/>
          </a:xfrm>
          <a:prstGeom prst="rect">
            <a:avLst/>
          </a:prstGeom>
        </p:spPr>
        <p:txBody>
          <a:bodyPr/>
          <a:lstStyle>
            <a:lvl1pPr fontAlgn="auto">
              <a:spcBef>
                <a:spcPts val="0"/>
              </a:spcBef>
              <a:spcAft>
                <a:spcPts val="0"/>
              </a:spcAft>
              <a:defRPr>
                <a:latin typeface="+mn-lt"/>
              </a:defRPr>
            </a:lvl1pPr>
          </a:lstStyle>
          <a:p>
            <a:pPr>
              <a:defRPr/>
            </a:pPr>
            <a:fld id="{64E9317F-0BA6-4AFC-85CF-6A6E0AFF131C}" type="datetimeFigureOut">
              <a:rPr lang="en-US"/>
              <a:pPr>
                <a:defRPr/>
              </a:pPr>
              <a:t>4/8/2014</a:t>
            </a:fld>
            <a:endParaRPr lang="en-US"/>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lvl1pPr fontAlgn="auto">
              <a:spcBef>
                <a:spcPts val="0"/>
              </a:spcBef>
              <a:spcAft>
                <a:spcPts val="0"/>
              </a:spcAft>
              <a:defRPr>
                <a:latin typeface="+mn-lt"/>
              </a:defRPr>
            </a:lvl1pPr>
          </a:lstStyle>
          <a:p>
            <a:pPr>
              <a:defRPr/>
            </a:pPr>
            <a:endParaRPr lang="en-US"/>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lvl1pPr fontAlgn="auto">
              <a:spcBef>
                <a:spcPts val="0"/>
              </a:spcBef>
              <a:spcAft>
                <a:spcPts val="0"/>
              </a:spcAft>
              <a:defRPr>
                <a:latin typeface="+mn-lt"/>
              </a:defRPr>
            </a:lvl1pPr>
          </a:lstStyle>
          <a:p>
            <a:pPr>
              <a:defRPr/>
            </a:pPr>
            <a:fld id="{D2CBB8FE-FD4B-4031-B36A-11F0B6BE3CE9}" type="slidenum">
              <a:rPr lang="en-US"/>
              <a:pPr>
                <a:defRPr/>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a:xfrm>
            <a:off x="457200" y="6356350"/>
            <a:ext cx="2133600" cy="365125"/>
          </a:xfrm>
          <a:prstGeom prst="rect">
            <a:avLst/>
          </a:prstGeom>
        </p:spPr>
        <p:txBody>
          <a:bodyPr/>
          <a:lstStyle>
            <a:lvl1pPr fontAlgn="auto">
              <a:spcBef>
                <a:spcPts val="0"/>
              </a:spcBef>
              <a:spcAft>
                <a:spcPts val="0"/>
              </a:spcAft>
              <a:defRPr>
                <a:latin typeface="+mn-lt"/>
              </a:defRPr>
            </a:lvl1pPr>
          </a:lstStyle>
          <a:p>
            <a:pPr>
              <a:defRPr/>
            </a:pPr>
            <a:fld id="{6F4711B7-879E-4BED-B0DD-23836DF6E2E2}" type="datetimeFigureOut">
              <a:rPr lang="en-US"/>
              <a:pPr>
                <a:defRPr/>
              </a:pPr>
              <a:t>4/8/2014</a:t>
            </a:fld>
            <a:endParaRPr lang="en-US"/>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lvl1pPr fontAlgn="auto">
              <a:spcBef>
                <a:spcPts val="0"/>
              </a:spcBef>
              <a:spcAft>
                <a:spcPts val="0"/>
              </a:spcAft>
              <a:defRPr>
                <a:latin typeface="+mn-lt"/>
              </a:defRPr>
            </a:lvl1pPr>
          </a:lstStyle>
          <a:p>
            <a:pPr>
              <a:defRPr/>
            </a:pPr>
            <a:endParaRPr lang="en-US"/>
          </a:p>
        </p:txBody>
      </p:sp>
      <p:sp>
        <p:nvSpPr>
          <p:cNvPr id="7" name="Slide Number Placeholder 6"/>
          <p:cNvSpPr>
            <a:spLocks noGrp="1"/>
          </p:cNvSpPr>
          <p:nvPr>
            <p:ph type="sldNum" sz="quarter" idx="12"/>
          </p:nvPr>
        </p:nvSpPr>
        <p:spPr>
          <a:xfrm>
            <a:off x="6553200" y="6356350"/>
            <a:ext cx="2133600" cy="365125"/>
          </a:xfrm>
          <a:prstGeom prst="rect">
            <a:avLst/>
          </a:prstGeom>
        </p:spPr>
        <p:txBody>
          <a:bodyPr/>
          <a:lstStyle>
            <a:lvl1pPr fontAlgn="auto">
              <a:spcBef>
                <a:spcPts val="0"/>
              </a:spcBef>
              <a:spcAft>
                <a:spcPts val="0"/>
              </a:spcAft>
              <a:defRPr>
                <a:latin typeface="+mn-lt"/>
              </a:defRPr>
            </a:lvl1pPr>
          </a:lstStyle>
          <a:p>
            <a:pPr>
              <a:defRPr/>
            </a:pPr>
            <a:fld id="{19E0832C-E0DF-4338-8A0F-11BAC9EB48E7}" type="slidenum">
              <a:rPr lang="en-US"/>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a:xfrm>
            <a:off x="457200" y="6356350"/>
            <a:ext cx="2133600" cy="365125"/>
          </a:xfrm>
          <a:prstGeom prst="rect">
            <a:avLst/>
          </a:prstGeom>
        </p:spPr>
        <p:txBody>
          <a:bodyPr/>
          <a:lstStyle>
            <a:lvl1pPr fontAlgn="auto">
              <a:spcBef>
                <a:spcPts val="0"/>
              </a:spcBef>
              <a:spcAft>
                <a:spcPts val="0"/>
              </a:spcAft>
              <a:defRPr>
                <a:latin typeface="+mn-lt"/>
              </a:defRPr>
            </a:lvl1pPr>
          </a:lstStyle>
          <a:p>
            <a:pPr>
              <a:defRPr/>
            </a:pPr>
            <a:fld id="{429031EF-FF0D-4553-9E0F-FFD478AED532}" type="datetimeFigureOut">
              <a:rPr lang="en-US"/>
              <a:pPr>
                <a:defRPr/>
              </a:pPr>
              <a:t>4/8/2014</a:t>
            </a:fld>
            <a:endParaRPr lang="en-US"/>
          </a:p>
        </p:txBody>
      </p:sp>
      <p:sp>
        <p:nvSpPr>
          <p:cNvPr id="8" name="Footer Placeholder 7"/>
          <p:cNvSpPr>
            <a:spLocks noGrp="1"/>
          </p:cNvSpPr>
          <p:nvPr>
            <p:ph type="ftr" sz="quarter" idx="11"/>
          </p:nvPr>
        </p:nvSpPr>
        <p:spPr>
          <a:xfrm>
            <a:off x="3124200" y="6356350"/>
            <a:ext cx="2895600" cy="365125"/>
          </a:xfrm>
          <a:prstGeom prst="rect">
            <a:avLst/>
          </a:prstGeom>
        </p:spPr>
        <p:txBody>
          <a:bodyPr/>
          <a:lstStyle>
            <a:lvl1pPr fontAlgn="auto">
              <a:spcBef>
                <a:spcPts val="0"/>
              </a:spcBef>
              <a:spcAft>
                <a:spcPts val="0"/>
              </a:spcAft>
              <a:defRPr>
                <a:latin typeface="+mn-lt"/>
              </a:defRPr>
            </a:lvl1pPr>
          </a:lstStyle>
          <a:p>
            <a:pPr>
              <a:defRPr/>
            </a:pPr>
            <a:endParaRPr lang="en-US"/>
          </a:p>
        </p:txBody>
      </p:sp>
      <p:sp>
        <p:nvSpPr>
          <p:cNvPr id="9" name="Slide Number Placeholder 8"/>
          <p:cNvSpPr>
            <a:spLocks noGrp="1"/>
          </p:cNvSpPr>
          <p:nvPr>
            <p:ph type="sldNum" sz="quarter" idx="12"/>
          </p:nvPr>
        </p:nvSpPr>
        <p:spPr>
          <a:xfrm>
            <a:off x="6553200" y="6356350"/>
            <a:ext cx="2133600" cy="365125"/>
          </a:xfrm>
          <a:prstGeom prst="rect">
            <a:avLst/>
          </a:prstGeom>
        </p:spPr>
        <p:txBody>
          <a:bodyPr/>
          <a:lstStyle>
            <a:lvl1pPr fontAlgn="auto">
              <a:spcBef>
                <a:spcPts val="0"/>
              </a:spcBef>
              <a:spcAft>
                <a:spcPts val="0"/>
              </a:spcAft>
              <a:defRPr>
                <a:latin typeface="+mn-lt"/>
              </a:defRPr>
            </a:lvl1pPr>
          </a:lstStyle>
          <a:p>
            <a:pPr>
              <a:defRPr/>
            </a:pPr>
            <a:fld id="{9F68B879-28BF-4648-80B4-EE8D646923B9}" type="slidenum">
              <a:rPr lang="en-US"/>
              <a:pPr>
                <a:defRPr/>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a:xfrm>
            <a:off x="457200" y="6356350"/>
            <a:ext cx="2133600" cy="365125"/>
          </a:xfrm>
          <a:prstGeom prst="rect">
            <a:avLst/>
          </a:prstGeom>
        </p:spPr>
        <p:txBody>
          <a:bodyPr/>
          <a:lstStyle>
            <a:lvl1pPr fontAlgn="auto">
              <a:spcBef>
                <a:spcPts val="0"/>
              </a:spcBef>
              <a:spcAft>
                <a:spcPts val="0"/>
              </a:spcAft>
              <a:defRPr>
                <a:latin typeface="+mn-lt"/>
              </a:defRPr>
            </a:lvl1pPr>
          </a:lstStyle>
          <a:p>
            <a:pPr>
              <a:defRPr/>
            </a:pPr>
            <a:fld id="{2FE32FF9-2570-4AA5-BF8B-6DF41BA5C405}" type="datetimeFigureOut">
              <a:rPr lang="en-US"/>
              <a:pPr>
                <a:defRPr/>
              </a:pPr>
              <a:t>4/8/2014</a:t>
            </a:fld>
            <a:endParaRPr lang="en-US"/>
          </a:p>
        </p:txBody>
      </p:sp>
      <p:sp>
        <p:nvSpPr>
          <p:cNvPr id="4" name="Footer Placeholder 3"/>
          <p:cNvSpPr>
            <a:spLocks noGrp="1"/>
          </p:cNvSpPr>
          <p:nvPr>
            <p:ph type="ftr" sz="quarter" idx="11"/>
          </p:nvPr>
        </p:nvSpPr>
        <p:spPr>
          <a:xfrm>
            <a:off x="3124200" y="6356350"/>
            <a:ext cx="2895600" cy="365125"/>
          </a:xfrm>
          <a:prstGeom prst="rect">
            <a:avLst/>
          </a:prstGeom>
        </p:spPr>
        <p:txBody>
          <a:bodyPr/>
          <a:lstStyle>
            <a:lvl1pPr fontAlgn="auto">
              <a:spcBef>
                <a:spcPts val="0"/>
              </a:spcBef>
              <a:spcAft>
                <a:spcPts val="0"/>
              </a:spcAft>
              <a:defRPr>
                <a:latin typeface="+mn-lt"/>
              </a:defRPr>
            </a:lvl1pPr>
          </a:lstStyle>
          <a:p>
            <a:pPr>
              <a:defRPr/>
            </a:pPr>
            <a:endParaRPr lang="en-US"/>
          </a:p>
        </p:txBody>
      </p:sp>
      <p:sp>
        <p:nvSpPr>
          <p:cNvPr id="5" name="Slide Number Placeholder 4"/>
          <p:cNvSpPr>
            <a:spLocks noGrp="1"/>
          </p:cNvSpPr>
          <p:nvPr>
            <p:ph type="sldNum" sz="quarter" idx="12"/>
          </p:nvPr>
        </p:nvSpPr>
        <p:spPr>
          <a:xfrm>
            <a:off x="6553200" y="6356350"/>
            <a:ext cx="2133600" cy="365125"/>
          </a:xfrm>
          <a:prstGeom prst="rect">
            <a:avLst/>
          </a:prstGeom>
        </p:spPr>
        <p:txBody>
          <a:bodyPr/>
          <a:lstStyle>
            <a:lvl1pPr fontAlgn="auto">
              <a:spcBef>
                <a:spcPts val="0"/>
              </a:spcBef>
              <a:spcAft>
                <a:spcPts val="0"/>
              </a:spcAft>
              <a:defRPr>
                <a:latin typeface="+mn-lt"/>
              </a:defRPr>
            </a:lvl1pPr>
          </a:lstStyle>
          <a:p>
            <a:pPr>
              <a:defRPr/>
            </a:pPr>
            <a:fld id="{B27135A4-0ADE-483A-8C9D-1E0EA1FD8EC2}" type="slidenum">
              <a:rPr lang="en-US"/>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457200" y="6356350"/>
            <a:ext cx="2133600" cy="365125"/>
          </a:xfrm>
          <a:prstGeom prst="rect">
            <a:avLst/>
          </a:prstGeom>
        </p:spPr>
        <p:txBody>
          <a:bodyPr/>
          <a:lstStyle>
            <a:lvl1pPr fontAlgn="auto">
              <a:spcBef>
                <a:spcPts val="0"/>
              </a:spcBef>
              <a:spcAft>
                <a:spcPts val="0"/>
              </a:spcAft>
              <a:defRPr>
                <a:latin typeface="+mn-lt"/>
              </a:defRPr>
            </a:lvl1pPr>
          </a:lstStyle>
          <a:p>
            <a:pPr>
              <a:defRPr/>
            </a:pPr>
            <a:fld id="{7AB2CA86-8FC6-4D23-B5AC-FA770FB81E4F}" type="datetimeFigureOut">
              <a:rPr lang="en-US"/>
              <a:pPr>
                <a:defRPr/>
              </a:pPr>
              <a:t>4/8/2014</a:t>
            </a:fld>
            <a:endParaRPr lang="en-US"/>
          </a:p>
        </p:txBody>
      </p:sp>
      <p:sp>
        <p:nvSpPr>
          <p:cNvPr id="3" name="Footer Placeholder 2"/>
          <p:cNvSpPr>
            <a:spLocks noGrp="1"/>
          </p:cNvSpPr>
          <p:nvPr>
            <p:ph type="ftr" sz="quarter" idx="11"/>
          </p:nvPr>
        </p:nvSpPr>
        <p:spPr>
          <a:xfrm>
            <a:off x="3124200" y="6356350"/>
            <a:ext cx="2895600" cy="365125"/>
          </a:xfrm>
          <a:prstGeom prst="rect">
            <a:avLst/>
          </a:prstGeom>
        </p:spPr>
        <p:txBody>
          <a:bodyPr/>
          <a:lstStyle>
            <a:lvl1pPr fontAlgn="auto">
              <a:spcBef>
                <a:spcPts val="0"/>
              </a:spcBef>
              <a:spcAft>
                <a:spcPts val="0"/>
              </a:spcAft>
              <a:defRPr>
                <a:latin typeface="+mn-lt"/>
              </a:defRPr>
            </a:lvl1pPr>
          </a:lstStyle>
          <a:p>
            <a:pPr>
              <a:defRPr/>
            </a:pPr>
            <a:endParaRPr lang="en-US"/>
          </a:p>
        </p:txBody>
      </p:sp>
      <p:sp>
        <p:nvSpPr>
          <p:cNvPr id="4" name="Slide Number Placeholder 3"/>
          <p:cNvSpPr>
            <a:spLocks noGrp="1"/>
          </p:cNvSpPr>
          <p:nvPr>
            <p:ph type="sldNum" sz="quarter" idx="12"/>
          </p:nvPr>
        </p:nvSpPr>
        <p:spPr>
          <a:xfrm>
            <a:off x="6553200" y="6356350"/>
            <a:ext cx="2133600" cy="365125"/>
          </a:xfrm>
          <a:prstGeom prst="rect">
            <a:avLst/>
          </a:prstGeom>
        </p:spPr>
        <p:txBody>
          <a:bodyPr/>
          <a:lstStyle>
            <a:lvl1pPr fontAlgn="auto">
              <a:spcBef>
                <a:spcPts val="0"/>
              </a:spcBef>
              <a:spcAft>
                <a:spcPts val="0"/>
              </a:spcAft>
              <a:defRPr>
                <a:latin typeface="+mn-lt"/>
              </a:defRPr>
            </a:lvl1pPr>
          </a:lstStyle>
          <a:p>
            <a:pPr>
              <a:defRPr/>
            </a:pPr>
            <a:fld id="{939F68F2-8BB3-43D3-9921-40A83DC687DE}" type="slidenum">
              <a:rPr lang="en-US"/>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a:xfrm>
            <a:off x="457200" y="6356350"/>
            <a:ext cx="2133600" cy="365125"/>
          </a:xfrm>
          <a:prstGeom prst="rect">
            <a:avLst/>
          </a:prstGeom>
        </p:spPr>
        <p:txBody>
          <a:bodyPr/>
          <a:lstStyle>
            <a:lvl1pPr fontAlgn="auto">
              <a:spcBef>
                <a:spcPts val="0"/>
              </a:spcBef>
              <a:spcAft>
                <a:spcPts val="0"/>
              </a:spcAft>
              <a:defRPr>
                <a:latin typeface="+mn-lt"/>
              </a:defRPr>
            </a:lvl1pPr>
          </a:lstStyle>
          <a:p>
            <a:pPr>
              <a:defRPr/>
            </a:pPr>
            <a:fld id="{137FC2AA-F01C-4283-82FB-07468CC1678E}" type="datetimeFigureOut">
              <a:rPr lang="en-US"/>
              <a:pPr>
                <a:defRPr/>
              </a:pPr>
              <a:t>4/8/2014</a:t>
            </a:fld>
            <a:endParaRPr lang="en-US"/>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lvl1pPr fontAlgn="auto">
              <a:spcBef>
                <a:spcPts val="0"/>
              </a:spcBef>
              <a:spcAft>
                <a:spcPts val="0"/>
              </a:spcAft>
              <a:defRPr>
                <a:latin typeface="+mn-lt"/>
              </a:defRPr>
            </a:lvl1pPr>
          </a:lstStyle>
          <a:p>
            <a:pPr>
              <a:defRPr/>
            </a:pPr>
            <a:endParaRPr lang="en-US"/>
          </a:p>
        </p:txBody>
      </p:sp>
      <p:sp>
        <p:nvSpPr>
          <p:cNvPr id="7" name="Slide Number Placeholder 6"/>
          <p:cNvSpPr>
            <a:spLocks noGrp="1"/>
          </p:cNvSpPr>
          <p:nvPr>
            <p:ph type="sldNum" sz="quarter" idx="12"/>
          </p:nvPr>
        </p:nvSpPr>
        <p:spPr>
          <a:xfrm>
            <a:off x="6553200" y="6356350"/>
            <a:ext cx="2133600" cy="365125"/>
          </a:xfrm>
          <a:prstGeom prst="rect">
            <a:avLst/>
          </a:prstGeom>
        </p:spPr>
        <p:txBody>
          <a:bodyPr/>
          <a:lstStyle>
            <a:lvl1pPr fontAlgn="auto">
              <a:spcBef>
                <a:spcPts val="0"/>
              </a:spcBef>
              <a:spcAft>
                <a:spcPts val="0"/>
              </a:spcAft>
              <a:defRPr>
                <a:latin typeface="+mn-lt"/>
              </a:defRPr>
            </a:lvl1pPr>
          </a:lstStyle>
          <a:p>
            <a:pPr>
              <a:defRPr/>
            </a:pPr>
            <a:fld id="{B4BA3B24-F727-4B84-A0CC-449BF841181C}" type="slidenum">
              <a:rPr lang="en-US"/>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a:xfrm>
            <a:off x="457200" y="6356350"/>
            <a:ext cx="2133600" cy="365125"/>
          </a:xfrm>
          <a:prstGeom prst="rect">
            <a:avLst/>
          </a:prstGeom>
        </p:spPr>
        <p:txBody>
          <a:bodyPr/>
          <a:lstStyle>
            <a:lvl1pPr fontAlgn="auto">
              <a:spcBef>
                <a:spcPts val="0"/>
              </a:spcBef>
              <a:spcAft>
                <a:spcPts val="0"/>
              </a:spcAft>
              <a:defRPr>
                <a:latin typeface="+mn-lt"/>
              </a:defRPr>
            </a:lvl1pPr>
          </a:lstStyle>
          <a:p>
            <a:pPr>
              <a:defRPr/>
            </a:pPr>
            <a:fld id="{3ADD7CEA-D625-4A09-B83C-6A7E043629B5}" type="datetimeFigureOut">
              <a:rPr lang="en-US"/>
              <a:pPr>
                <a:defRPr/>
              </a:pPr>
              <a:t>4/8/2014</a:t>
            </a:fld>
            <a:endParaRPr lang="en-US"/>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lvl1pPr fontAlgn="auto">
              <a:spcBef>
                <a:spcPts val="0"/>
              </a:spcBef>
              <a:spcAft>
                <a:spcPts val="0"/>
              </a:spcAft>
              <a:defRPr>
                <a:latin typeface="+mn-lt"/>
              </a:defRPr>
            </a:lvl1pPr>
          </a:lstStyle>
          <a:p>
            <a:pPr>
              <a:defRPr/>
            </a:pPr>
            <a:endParaRPr lang="en-US"/>
          </a:p>
        </p:txBody>
      </p:sp>
      <p:sp>
        <p:nvSpPr>
          <p:cNvPr id="7" name="Slide Number Placeholder 6"/>
          <p:cNvSpPr>
            <a:spLocks noGrp="1"/>
          </p:cNvSpPr>
          <p:nvPr>
            <p:ph type="sldNum" sz="quarter" idx="12"/>
          </p:nvPr>
        </p:nvSpPr>
        <p:spPr>
          <a:xfrm>
            <a:off x="6553200" y="6356350"/>
            <a:ext cx="2133600" cy="365125"/>
          </a:xfrm>
          <a:prstGeom prst="rect">
            <a:avLst/>
          </a:prstGeom>
        </p:spPr>
        <p:txBody>
          <a:bodyPr/>
          <a:lstStyle>
            <a:lvl1pPr fontAlgn="auto">
              <a:spcBef>
                <a:spcPts val="0"/>
              </a:spcBef>
              <a:spcAft>
                <a:spcPts val="0"/>
              </a:spcAft>
              <a:defRPr>
                <a:latin typeface="+mn-lt"/>
              </a:defRPr>
            </a:lvl1pPr>
          </a:lstStyle>
          <a:p>
            <a:pPr>
              <a:defRPr/>
            </a:pPr>
            <a:fld id="{D991D7DA-B11D-4660-94A6-5F7CAC4D7D70}" type="slidenum">
              <a:rPr lang="en-US"/>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emf"/></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pic>
        <p:nvPicPr>
          <p:cNvPr id="1028" name="Picture 15"/>
          <p:cNvPicPr>
            <a:picLocks noChangeAspect="1" noChangeArrowheads="1"/>
          </p:cNvPicPr>
          <p:nvPr userDrawn="1"/>
        </p:nvPicPr>
        <p:blipFill>
          <a:blip r:embed="rId13">
            <a:lum bright="-12000"/>
          </a:blip>
          <a:srcRect/>
          <a:stretch>
            <a:fillRect/>
          </a:stretch>
        </p:blipFill>
        <p:spPr bwMode="auto">
          <a:xfrm>
            <a:off x="250825" y="6165850"/>
            <a:ext cx="839788" cy="503238"/>
          </a:xfrm>
          <a:prstGeom prst="rect">
            <a:avLst/>
          </a:prstGeom>
          <a:solidFill>
            <a:srgbClr val="FFFFFF">
              <a:alpha val="0"/>
            </a:srgbClr>
          </a:solidFill>
          <a:ln w="9525">
            <a:noFill/>
            <a:miter lim="800000"/>
            <a:headEnd/>
            <a:tailEnd/>
          </a:ln>
        </p:spPr>
      </p:pic>
      <p:sp>
        <p:nvSpPr>
          <p:cNvPr id="9" name="Rectangle 8"/>
          <p:cNvSpPr>
            <a:spLocks noChangeArrowheads="1"/>
          </p:cNvSpPr>
          <p:nvPr userDrawn="1"/>
        </p:nvSpPr>
        <p:spPr bwMode="auto">
          <a:xfrm>
            <a:off x="1093788" y="6424613"/>
            <a:ext cx="2757487" cy="244475"/>
          </a:xfrm>
          <a:prstGeom prst="rect">
            <a:avLst/>
          </a:prstGeom>
          <a:noFill/>
          <a:ln w="9525">
            <a:noFill/>
            <a:miter lim="800000"/>
            <a:headEnd/>
            <a:tailEnd/>
          </a:ln>
        </p:spPr>
        <p:txBody>
          <a:bodyPr wrap="none" anchor="ctr">
            <a:spAutoFit/>
          </a:bodyPr>
          <a:lstStyle/>
          <a:p>
            <a:pPr fontAlgn="auto">
              <a:spcBef>
                <a:spcPts val="0"/>
              </a:spcBef>
              <a:spcAft>
                <a:spcPts val="0"/>
              </a:spcAft>
              <a:defRPr/>
            </a:pPr>
            <a:r>
              <a:rPr lang="en-GB" sz="1000" dirty="0">
                <a:latin typeface="+mn-lt"/>
                <a:cs typeface="Times New Roman" pitchFamily="18" charset="0"/>
              </a:rPr>
              <a:t> This Project is funded by the European Union</a:t>
            </a:r>
            <a:endParaRPr lang="en-GB" sz="1000" dirty="0">
              <a:latin typeface="+mn-lt"/>
            </a:endParaRPr>
          </a:p>
        </p:txBody>
      </p:sp>
      <p:pic>
        <p:nvPicPr>
          <p:cNvPr id="1030" name="Picture 10"/>
          <p:cNvPicPr>
            <a:picLocks noChangeAspect="1" noChangeArrowheads="1"/>
          </p:cNvPicPr>
          <p:nvPr userDrawn="1"/>
        </p:nvPicPr>
        <p:blipFill>
          <a:blip r:embed="rId14"/>
          <a:srcRect/>
          <a:stretch>
            <a:fillRect/>
          </a:stretch>
        </p:blipFill>
        <p:spPr bwMode="auto">
          <a:xfrm>
            <a:off x="4787900" y="6256338"/>
            <a:ext cx="903288" cy="468312"/>
          </a:xfrm>
          <a:prstGeom prst="rect">
            <a:avLst/>
          </a:prstGeom>
          <a:solidFill>
            <a:srgbClr val="FFFFFF"/>
          </a:solidFill>
          <a:ln w="9525">
            <a:noFill/>
            <a:miter lim="800000"/>
            <a:headEnd/>
            <a:tailEnd/>
          </a:ln>
        </p:spPr>
      </p:pic>
      <p:sp>
        <p:nvSpPr>
          <p:cNvPr id="11" name="Rectangle 7"/>
          <p:cNvSpPr>
            <a:spLocks noChangeArrowheads="1"/>
          </p:cNvSpPr>
          <p:nvPr userDrawn="1"/>
        </p:nvSpPr>
        <p:spPr bwMode="auto">
          <a:xfrm>
            <a:off x="5651500" y="6423025"/>
            <a:ext cx="3384550" cy="246063"/>
          </a:xfrm>
          <a:prstGeom prst="rect">
            <a:avLst/>
          </a:prstGeom>
          <a:noFill/>
          <a:ln w="9525">
            <a:noFill/>
            <a:miter lim="800000"/>
            <a:headEnd/>
            <a:tailEnd/>
          </a:ln>
        </p:spPr>
        <p:txBody>
          <a:bodyPr anchor="ctr">
            <a:spAutoFit/>
          </a:bodyPr>
          <a:lstStyle/>
          <a:p>
            <a:pPr fontAlgn="auto">
              <a:spcBef>
                <a:spcPts val="0"/>
              </a:spcBef>
              <a:spcAft>
                <a:spcPts val="0"/>
              </a:spcAft>
              <a:defRPr/>
            </a:pPr>
            <a:r>
              <a:rPr lang="en-GB" sz="1000" dirty="0">
                <a:latin typeface="+mn-lt"/>
                <a:cs typeface="Times New Roman" pitchFamily="18" charset="0"/>
              </a:rPr>
              <a:t>Project implemented by Human Dynamics Consortium</a:t>
            </a:r>
          </a:p>
        </p:txBody>
      </p:sp>
      <p:pic>
        <p:nvPicPr>
          <p:cNvPr id="1032" name="Picture 2" descr="Z:\hd\countries\ZZ Multi-country\IMPLEMENTATION\ECRAN 2013 - 2016\Implementation\Visibility\Final logo\zelena.png"/>
          <p:cNvPicPr>
            <a:picLocks noChangeAspect="1" noChangeArrowheads="1"/>
          </p:cNvPicPr>
          <p:nvPr userDrawn="1"/>
        </p:nvPicPr>
        <p:blipFill>
          <a:blip r:embed="rId15"/>
          <a:srcRect/>
          <a:stretch>
            <a:fillRect/>
          </a:stretch>
        </p:blipFill>
        <p:spPr bwMode="auto">
          <a:xfrm>
            <a:off x="6465888" y="115888"/>
            <a:ext cx="2209800" cy="252412"/>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Title 1"/>
          <p:cNvSpPr>
            <a:spLocks noGrp="1"/>
          </p:cNvSpPr>
          <p:nvPr>
            <p:ph type="ctrTitle"/>
          </p:nvPr>
        </p:nvSpPr>
        <p:spPr/>
        <p:txBody>
          <a:bodyPr/>
          <a:lstStyle/>
          <a:p>
            <a:pPr eaLnBrk="1" hangingPunct="1"/>
            <a:r>
              <a:rPr lang="en-US" b="1" smtClean="0">
                <a:effectLst>
                  <a:outerShdw blurRad="38100" dist="38100" dir="2700000" algn="tl">
                    <a:srgbClr val="C0C0C0"/>
                  </a:outerShdw>
                </a:effectLst>
              </a:rPr>
              <a:t>Role of working groups and preparing the position papers</a:t>
            </a:r>
          </a:p>
        </p:txBody>
      </p:sp>
      <p:sp>
        <p:nvSpPr>
          <p:cNvPr id="3" name="Subtitle 2"/>
          <p:cNvSpPr>
            <a:spLocks noGrp="1"/>
          </p:cNvSpPr>
          <p:nvPr>
            <p:ph type="subTitle" idx="1"/>
          </p:nvPr>
        </p:nvSpPr>
        <p:spPr/>
        <p:txBody>
          <a:bodyPr/>
          <a:lstStyle/>
          <a:p>
            <a:pPr eaLnBrk="1" hangingPunct="1"/>
            <a:endParaRPr lang="en-US" smtClean="0">
              <a:solidFill>
                <a:srgbClr val="898989"/>
              </a:solidFill>
            </a:endParaRPr>
          </a:p>
          <a:p>
            <a:pPr eaLnBrk="1" hangingPunct="1"/>
            <a:r>
              <a:rPr lang="en-US" smtClean="0">
                <a:solidFill>
                  <a:srgbClr val="898989"/>
                </a:solidFill>
              </a:rPr>
              <a:t>Leonard ORBAN</a:t>
            </a:r>
          </a:p>
          <a:p>
            <a:pPr eaLnBrk="1" hangingPunct="1"/>
            <a:endParaRPr lang="en-US" smtClean="0">
              <a:solidFill>
                <a:srgbClr val="898989"/>
              </a:solidFill>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Title 1"/>
          <p:cNvSpPr>
            <a:spLocks noGrp="1"/>
          </p:cNvSpPr>
          <p:nvPr>
            <p:ph type="title" idx="4294967295"/>
          </p:nvPr>
        </p:nvSpPr>
        <p:spPr/>
        <p:txBody>
          <a:bodyPr/>
          <a:lstStyle/>
          <a:p>
            <a:r>
              <a:rPr lang="en-US" b="1" smtClean="0"/>
              <a:t>Position paper</a:t>
            </a:r>
          </a:p>
        </p:txBody>
      </p:sp>
      <p:sp>
        <p:nvSpPr>
          <p:cNvPr id="15362" name="Content Placeholder 2"/>
          <p:cNvSpPr>
            <a:spLocks noGrp="1"/>
          </p:cNvSpPr>
          <p:nvPr>
            <p:ph idx="4294967295"/>
          </p:nvPr>
        </p:nvSpPr>
        <p:spPr/>
        <p:txBody>
          <a:bodyPr/>
          <a:lstStyle/>
          <a:p>
            <a:pPr algn="just"/>
            <a:r>
              <a:rPr lang="en-US" sz="2000" smtClean="0"/>
              <a:t>WHAT IS IT? </a:t>
            </a:r>
          </a:p>
          <a:p>
            <a:pPr algn="just">
              <a:buFontTx/>
              <a:buChar char="-"/>
            </a:pPr>
            <a:r>
              <a:rPr lang="en-US" sz="2000" smtClean="0"/>
              <a:t>a written document on the negotiating positions which states the opinion of a candidate country on compliance with the </a:t>
            </a:r>
            <a:r>
              <a:rPr lang="en-US" sz="2000" i="1" smtClean="0"/>
              <a:t>acquis </a:t>
            </a:r>
            <a:r>
              <a:rPr lang="en-US" sz="2000" smtClean="0"/>
              <a:t>in a particular area defined by the negotiating chapter;</a:t>
            </a:r>
          </a:p>
          <a:p>
            <a:pPr algn="just">
              <a:buFontTx/>
              <a:buNone/>
            </a:pPr>
            <a:endParaRPr lang="en-US" sz="2000" smtClean="0"/>
          </a:p>
          <a:p>
            <a:pPr algn="just"/>
            <a:r>
              <a:rPr lang="en-US" sz="2000" smtClean="0"/>
              <a:t>WHAT IS ITS PURPOSE?</a:t>
            </a:r>
          </a:p>
          <a:p>
            <a:pPr algn="just">
              <a:buFontTx/>
              <a:buChar char="-"/>
            </a:pPr>
            <a:r>
              <a:rPr lang="en-US" sz="2000" smtClean="0"/>
              <a:t>to generate support from the Member States;</a:t>
            </a:r>
          </a:p>
          <a:p>
            <a:pPr algn="just">
              <a:buFontTx/>
              <a:buChar char="-"/>
            </a:pPr>
            <a:r>
              <a:rPr lang="en-US" sz="2000" smtClean="0"/>
              <a:t>must respond both to the short-term and long-term interests of the country;</a:t>
            </a:r>
          </a:p>
          <a:p>
            <a:pPr algn="just">
              <a:buFontTx/>
              <a:buChar char="-"/>
            </a:pPr>
            <a:r>
              <a:rPr lang="en-US" sz="2000" smtClean="0"/>
              <a:t>provides a solid foundation for the arguments and credibility,</a:t>
            </a:r>
          </a:p>
          <a:p>
            <a:pPr algn="just">
              <a:buFontTx/>
              <a:buChar char="-"/>
            </a:pPr>
            <a:r>
              <a:rPr lang="en-US" sz="2000" smtClean="0"/>
              <a:t>the quality of the argumentation will determine the positive or negative decisions of the EU with regards to transition periods and derogations.</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Rectangle 2"/>
          <p:cNvSpPr>
            <a:spLocks noGrp="1"/>
          </p:cNvSpPr>
          <p:nvPr>
            <p:ph type="title" idx="4294967295"/>
          </p:nvPr>
        </p:nvSpPr>
        <p:spPr/>
        <p:txBody>
          <a:bodyPr/>
          <a:lstStyle/>
          <a:p>
            <a:r>
              <a:rPr lang="en-US" b="1" smtClean="0"/>
              <a:t>Structure of a Position Paper (1)</a:t>
            </a:r>
          </a:p>
        </p:txBody>
      </p:sp>
      <p:sp>
        <p:nvSpPr>
          <p:cNvPr id="16386" name="Rectangle 3"/>
          <p:cNvSpPr>
            <a:spLocks noGrp="1"/>
          </p:cNvSpPr>
          <p:nvPr>
            <p:ph type="body" idx="4294967295"/>
          </p:nvPr>
        </p:nvSpPr>
        <p:spPr/>
        <p:txBody>
          <a:bodyPr/>
          <a:lstStyle/>
          <a:p>
            <a:pPr algn="just">
              <a:buFont typeface="Arial" charset="0"/>
              <a:buNone/>
            </a:pPr>
            <a:r>
              <a:rPr lang="en-US" sz="2400" smtClean="0"/>
              <a:t>The EU </a:t>
            </a:r>
            <a:r>
              <a:rPr lang="en-US" sz="2400" smtClean="0">
                <a:solidFill>
                  <a:srgbClr val="FF0000"/>
                </a:solidFill>
              </a:rPr>
              <a:t>did not</a:t>
            </a:r>
            <a:r>
              <a:rPr lang="en-US" sz="2400" smtClean="0"/>
              <a:t> establish a standard format for such structure of Position Paper.</a:t>
            </a:r>
          </a:p>
          <a:p>
            <a:pPr algn="just">
              <a:buFont typeface="Arial" charset="0"/>
              <a:buNone/>
            </a:pPr>
            <a:endParaRPr lang="en-US" sz="1000" smtClean="0"/>
          </a:p>
          <a:p>
            <a:pPr algn="just">
              <a:buFont typeface="Arial" charset="0"/>
              <a:buNone/>
            </a:pPr>
            <a:r>
              <a:rPr lang="en-US" sz="2400" smtClean="0">
                <a:solidFill>
                  <a:srgbClr val="FF0000"/>
                </a:solidFill>
              </a:rPr>
              <a:t>From experience</a:t>
            </a:r>
            <a:r>
              <a:rPr lang="en-US" sz="2400" smtClean="0"/>
              <a:t>: Some general guidelines on the structure are very useful in the preparation stage to be followed by all line ministries and integrative institutions as they have to formulate precise proposals and provide sufficient reasoning to serve as concrete basis and factual arguments for negotiations.</a:t>
            </a:r>
          </a:p>
          <a:p>
            <a:pPr algn="just">
              <a:buFont typeface="Arial" charset="0"/>
              <a:buNone/>
            </a:pPr>
            <a:r>
              <a:rPr lang="en-US" sz="1000" smtClean="0"/>
              <a:t> </a:t>
            </a:r>
          </a:p>
          <a:p>
            <a:pPr algn="just">
              <a:buFont typeface="Arial" charset="0"/>
              <a:buNone/>
            </a:pPr>
            <a:r>
              <a:rPr lang="en-US" sz="2400" smtClean="0">
                <a:solidFill>
                  <a:srgbClr val="FF0000"/>
                </a:solidFill>
              </a:rPr>
              <a:t>The final version</a:t>
            </a:r>
            <a:r>
              <a:rPr lang="en-US" sz="2400" smtClean="0"/>
              <a:t> of the Position Paper must be written by the Negotiating Team under the authority of the Chief Negotiator.</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Rectangle 2"/>
          <p:cNvSpPr>
            <a:spLocks noGrp="1"/>
          </p:cNvSpPr>
          <p:nvPr>
            <p:ph type="title" idx="4294967295"/>
          </p:nvPr>
        </p:nvSpPr>
        <p:spPr/>
        <p:txBody>
          <a:bodyPr/>
          <a:lstStyle/>
          <a:p>
            <a:r>
              <a:rPr lang="en-US" b="1" smtClean="0"/>
              <a:t>Preparation of a Position Paper</a:t>
            </a:r>
          </a:p>
        </p:txBody>
      </p:sp>
      <p:sp>
        <p:nvSpPr>
          <p:cNvPr id="17410" name="Rectangle 3"/>
          <p:cNvSpPr>
            <a:spLocks noGrp="1"/>
          </p:cNvSpPr>
          <p:nvPr>
            <p:ph type="body" idx="4294967295"/>
          </p:nvPr>
        </p:nvSpPr>
        <p:spPr/>
        <p:txBody>
          <a:bodyPr/>
          <a:lstStyle/>
          <a:p>
            <a:pPr algn="just">
              <a:lnSpc>
                <a:spcPct val="80000"/>
              </a:lnSpc>
              <a:spcBef>
                <a:spcPct val="45000"/>
              </a:spcBef>
            </a:pPr>
            <a:r>
              <a:rPr lang="en-US" sz="2000" smtClean="0"/>
              <a:t>It must be based on commitments that the candidate country agrees and is able to assume the acquis for the respective negotiating chapter;</a:t>
            </a:r>
          </a:p>
          <a:p>
            <a:pPr algn="just">
              <a:lnSpc>
                <a:spcPct val="80000"/>
              </a:lnSpc>
              <a:spcBef>
                <a:spcPct val="45000"/>
              </a:spcBef>
            </a:pPr>
            <a:r>
              <a:rPr lang="en-US" sz="2000" smtClean="0"/>
              <a:t>Each institution of the Government provides its own contribution to the Position Paper for a given negotiating chapter;</a:t>
            </a:r>
          </a:p>
          <a:p>
            <a:pPr algn="just">
              <a:lnSpc>
                <a:spcPct val="80000"/>
              </a:lnSpc>
              <a:spcBef>
                <a:spcPct val="45000"/>
              </a:spcBef>
            </a:pPr>
            <a:r>
              <a:rPr lang="en-US" sz="2000" smtClean="0"/>
              <a:t>Different institutional contributions are analyzed, correlated and harmonized by the “integrative institution” </a:t>
            </a:r>
          </a:p>
          <a:p>
            <a:pPr algn="just">
              <a:lnSpc>
                <a:spcPct val="80000"/>
              </a:lnSpc>
              <a:spcBef>
                <a:spcPct val="45000"/>
              </a:spcBef>
            </a:pPr>
            <a:r>
              <a:rPr lang="en-US" sz="2000" smtClean="0"/>
              <a:t>Institutions/agencies involved in the policy area of the negotiating chapter are consulted;</a:t>
            </a:r>
          </a:p>
          <a:p>
            <a:pPr algn="just">
              <a:lnSpc>
                <a:spcPct val="80000"/>
              </a:lnSpc>
              <a:spcBef>
                <a:spcPct val="45000"/>
              </a:spcBef>
            </a:pPr>
            <a:r>
              <a:rPr lang="en-US" sz="2000" smtClean="0"/>
              <a:t>Heads of each institution are consulted prior to the submission for approval in the National Delegation for Accession Negotiation;</a:t>
            </a:r>
          </a:p>
          <a:p>
            <a:pPr algn="just">
              <a:lnSpc>
                <a:spcPct val="80000"/>
              </a:lnSpc>
              <a:spcBef>
                <a:spcPct val="45000"/>
              </a:spcBef>
            </a:pPr>
            <a:r>
              <a:rPr lang="en-US" sz="2000" smtClean="0"/>
              <a:t>The Position Paper and the background dossier are subject to adoption by the Government.</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Rectangle 2"/>
          <p:cNvSpPr>
            <a:spLocks noGrp="1"/>
          </p:cNvSpPr>
          <p:nvPr>
            <p:ph type="title" idx="4294967295"/>
          </p:nvPr>
        </p:nvSpPr>
        <p:spPr/>
        <p:txBody>
          <a:bodyPr/>
          <a:lstStyle/>
          <a:p>
            <a:r>
              <a:rPr lang="en-US" b="1" smtClean="0"/>
              <a:t>Background Dossier</a:t>
            </a:r>
          </a:p>
        </p:txBody>
      </p:sp>
      <p:sp>
        <p:nvSpPr>
          <p:cNvPr id="18434" name="Rectangle 3"/>
          <p:cNvSpPr>
            <a:spLocks noGrp="1"/>
          </p:cNvSpPr>
          <p:nvPr>
            <p:ph type="body" idx="4294967295"/>
          </p:nvPr>
        </p:nvSpPr>
        <p:spPr/>
        <p:txBody>
          <a:bodyPr/>
          <a:lstStyle/>
          <a:p>
            <a:pPr algn="just">
              <a:lnSpc>
                <a:spcPct val="90000"/>
              </a:lnSpc>
            </a:pPr>
            <a:r>
              <a:rPr lang="en-US" sz="2400" smtClean="0"/>
              <a:t>It is advisable that each of the negotiating chapters of the Position Paper to have a “background dossier” with all relevant documents provided by the line ministries, social partners, civil society, interest groups which support/argue the statements written in the Position Paper;</a:t>
            </a:r>
          </a:p>
          <a:p>
            <a:pPr algn="just">
              <a:lnSpc>
                <a:spcPct val="90000"/>
              </a:lnSpc>
            </a:pPr>
            <a:r>
              <a:rPr lang="en-US" sz="2400" smtClean="0"/>
              <a:t>It contains the proposals, measures, commitments, programmes discussed with political parties, local administration, social partners in order to request transitional periods;</a:t>
            </a:r>
          </a:p>
          <a:p>
            <a:pPr algn="just">
              <a:lnSpc>
                <a:spcPct val="90000"/>
              </a:lnSpc>
            </a:pPr>
            <a:r>
              <a:rPr lang="en-US" sz="2400" smtClean="0"/>
              <a:t>It should contain both the point of agreements and the points of disagreements from major domestic sources of opinion and analysis.</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Title 1"/>
          <p:cNvSpPr>
            <a:spLocks noGrp="1"/>
          </p:cNvSpPr>
          <p:nvPr>
            <p:ph type="title"/>
          </p:nvPr>
        </p:nvSpPr>
        <p:spPr/>
        <p:txBody>
          <a:bodyPr/>
          <a:lstStyle/>
          <a:p>
            <a:pPr eaLnBrk="1" hangingPunct="1"/>
            <a:r>
              <a:rPr lang="en-US" b="1" smtClean="0"/>
              <a:t>Role of working groups</a:t>
            </a:r>
          </a:p>
        </p:txBody>
      </p:sp>
      <p:sp>
        <p:nvSpPr>
          <p:cNvPr id="19458" name="Content Placeholder 2"/>
          <p:cNvSpPr>
            <a:spLocks noGrp="1"/>
          </p:cNvSpPr>
          <p:nvPr>
            <p:ph idx="1"/>
          </p:nvPr>
        </p:nvSpPr>
        <p:spPr/>
        <p:txBody>
          <a:bodyPr/>
          <a:lstStyle/>
          <a:p>
            <a:pPr algn="just" eaLnBrk="1" hangingPunct="1">
              <a:spcBef>
                <a:spcPct val="30000"/>
              </a:spcBef>
            </a:pPr>
            <a:r>
              <a:rPr lang="en-US" sz="2000" smtClean="0"/>
              <a:t>Have a central role in the preparations of negotiations on each individual chapter of the </a:t>
            </a:r>
            <a:r>
              <a:rPr lang="en-US" sz="2000" i="1" smtClean="0"/>
              <a:t>acquis</a:t>
            </a:r>
            <a:r>
              <a:rPr lang="en-US" sz="2000" smtClean="0"/>
              <a:t>;</a:t>
            </a:r>
          </a:p>
          <a:p>
            <a:pPr algn="just" eaLnBrk="1" hangingPunct="1">
              <a:spcBef>
                <a:spcPct val="30000"/>
              </a:spcBef>
            </a:pPr>
            <a:r>
              <a:rPr lang="en-US" sz="2000" smtClean="0"/>
              <a:t>Take part in the analytical review and assessment of the harmonization of the national law with the </a:t>
            </a:r>
            <a:r>
              <a:rPr lang="en-US" sz="2000" i="1" smtClean="0"/>
              <a:t>acquis </a:t>
            </a:r>
            <a:r>
              <a:rPr lang="en-US" sz="2000" smtClean="0"/>
              <a:t>(screening);</a:t>
            </a:r>
          </a:p>
          <a:p>
            <a:pPr algn="just" eaLnBrk="1" hangingPunct="1">
              <a:spcBef>
                <a:spcPct val="30000"/>
              </a:spcBef>
            </a:pPr>
            <a:r>
              <a:rPr lang="en-US" sz="2000" smtClean="0"/>
              <a:t>Take part in conceiving draft proposals of negotiation position;</a:t>
            </a:r>
          </a:p>
          <a:p>
            <a:pPr algn="just" eaLnBrk="1" hangingPunct="1">
              <a:spcBef>
                <a:spcPct val="30000"/>
              </a:spcBef>
            </a:pPr>
            <a:r>
              <a:rPr lang="en-US" sz="2000" smtClean="0"/>
              <a:t>Engage in dialogue with state administration bodies or other bodies designated as competent authorities (line ministries and national/regional agencies) for individual chapters of the </a:t>
            </a:r>
            <a:r>
              <a:rPr lang="en-US" sz="2000" i="1" smtClean="0"/>
              <a:t>acquis </a:t>
            </a:r>
            <a:r>
              <a:rPr lang="en-US" sz="2000" smtClean="0"/>
              <a:t>as well as with the EU Coordinator of the relevant body.</a:t>
            </a:r>
          </a:p>
          <a:p>
            <a:pPr algn="just" eaLnBrk="1" hangingPunct="1">
              <a:spcBef>
                <a:spcPct val="30000"/>
              </a:spcBef>
              <a:buFont typeface="Arial" charset="0"/>
              <a:buNone/>
            </a:pPr>
            <a:r>
              <a:rPr lang="en-US" sz="2000" smtClean="0"/>
              <a:t>Each working group has its own coordinator who manages the group’s activities in agreement with the member of the Negotiating Team in charge of coordinating a certain negotiation chapter.</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Rectangle 2"/>
          <p:cNvSpPr>
            <a:spLocks noGrp="1"/>
          </p:cNvSpPr>
          <p:nvPr>
            <p:ph type="title" idx="4294967295"/>
          </p:nvPr>
        </p:nvSpPr>
        <p:spPr/>
        <p:txBody>
          <a:bodyPr/>
          <a:lstStyle/>
          <a:p>
            <a:pPr eaLnBrk="1" hangingPunct="1"/>
            <a:r>
              <a:rPr lang="en-US" b="1" smtClean="0"/>
              <a:t>How was for Romania</a:t>
            </a:r>
          </a:p>
        </p:txBody>
      </p:sp>
      <p:sp>
        <p:nvSpPr>
          <p:cNvPr id="20482" name="Rectangle 3"/>
          <p:cNvSpPr>
            <a:spLocks noGrp="1"/>
          </p:cNvSpPr>
          <p:nvPr>
            <p:ph type="body" idx="4294967295"/>
          </p:nvPr>
        </p:nvSpPr>
        <p:spPr/>
        <p:txBody>
          <a:bodyPr/>
          <a:lstStyle/>
          <a:p>
            <a:pPr algn="just" eaLnBrk="1" hangingPunct="1">
              <a:spcBef>
                <a:spcPct val="40000"/>
              </a:spcBef>
            </a:pPr>
            <a:r>
              <a:rPr lang="en-US" sz="2000" b="1" smtClean="0"/>
              <a:t>National Delegation for Negotiating Romania’s Accession</a:t>
            </a:r>
            <a:r>
              <a:rPr lang="en-US" sz="2000" smtClean="0"/>
              <a:t> to the EU ensured the interdepartmental cooperation, as it was composed by the Head of the National Delegation - Romania’s Chief Negotiator with the EU, co-presidents of sectoral delegations for negotiating Romania’s accession to the European Union and members of the sectoral delegations.</a:t>
            </a:r>
            <a:endParaRPr lang="en-US" sz="2000" b="1" smtClean="0"/>
          </a:p>
          <a:p>
            <a:pPr algn="just" eaLnBrk="1" hangingPunct="1">
              <a:spcBef>
                <a:spcPct val="40000"/>
              </a:spcBef>
            </a:pPr>
            <a:r>
              <a:rPr lang="en-US" sz="2000" b="1" smtClean="0"/>
              <a:t>Sectoral delegations</a:t>
            </a:r>
            <a:r>
              <a:rPr lang="en-US" sz="2000" smtClean="0"/>
              <a:t> were established for each negotiation chapter, adapted to each field and composed by specialists from ministries, other specialized institutions belonging to central public administration, public institutions or institutions of public interest. </a:t>
            </a:r>
          </a:p>
          <a:p>
            <a:pPr algn="just" eaLnBrk="1" hangingPunct="1">
              <a:spcBef>
                <a:spcPct val="40000"/>
              </a:spcBef>
            </a:pPr>
            <a:r>
              <a:rPr lang="en-US" sz="2000" smtClean="0"/>
              <a:t>In order to ensure the development of programming, monitoring and reporting activities required by Romania’s preparations for EU accession, the institutions from the Sectoral delegations established </a:t>
            </a:r>
            <a:r>
              <a:rPr lang="en-US" sz="2000" b="1" smtClean="0"/>
              <a:t>Working groups</a:t>
            </a:r>
            <a:r>
              <a:rPr lang="en-US" sz="2000" smtClean="0"/>
              <a:t>. </a:t>
            </a: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66</TotalTime>
  <Words>601</Words>
  <Application>Microsoft Office PowerPoint</Application>
  <PresentationFormat>On-screen Show (4:3)</PresentationFormat>
  <Paragraphs>39</Paragraphs>
  <Slides>7</Slides>
  <Notes>0</Notes>
  <HiddenSlides>0</HiddenSlides>
  <MMClips>0</MMClips>
  <ScaleCrop>false</ScaleCrop>
  <HeadingPairs>
    <vt:vector size="6" baseType="variant">
      <vt:variant>
        <vt:lpstr>Fonts Used</vt:lpstr>
      </vt:variant>
      <vt:variant>
        <vt:i4>3</vt:i4>
      </vt:variant>
      <vt:variant>
        <vt:lpstr>Design Template</vt:lpstr>
      </vt:variant>
      <vt:variant>
        <vt:i4>11</vt:i4>
      </vt:variant>
      <vt:variant>
        <vt:lpstr>Slide Titles</vt:lpstr>
      </vt:variant>
      <vt:variant>
        <vt:i4>7</vt:i4>
      </vt:variant>
    </vt:vector>
  </HeadingPairs>
  <TitlesOfParts>
    <vt:vector size="21" baseType="lpstr">
      <vt:lpstr>Arial</vt:lpstr>
      <vt:lpstr>Calibri</vt:lpstr>
      <vt:lpstr>Times New Roman</vt:lpstr>
      <vt:lpstr>Office Theme</vt:lpstr>
      <vt:lpstr>Office Theme</vt:lpstr>
      <vt:lpstr>Office Theme</vt:lpstr>
      <vt:lpstr>Office Theme</vt:lpstr>
      <vt:lpstr>Office Theme</vt:lpstr>
      <vt:lpstr>Office Theme</vt:lpstr>
      <vt:lpstr>Office Theme</vt:lpstr>
      <vt:lpstr>Office Theme</vt:lpstr>
      <vt:lpstr>Office Theme</vt:lpstr>
      <vt:lpstr>Office Theme</vt:lpstr>
      <vt:lpstr>Office Theme</vt:lpstr>
      <vt:lpstr>Role of working groups and preparing the position papers</vt:lpstr>
      <vt:lpstr>Position paper</vt:lpstr>
      <vt:lpstr>Structure of a Position Paper (1)</vt:lpstr>
      <vt:lpstr>Preparation of a Position Paper</vt:lpstr>
      <vt:lpstr>Background Dossier</vt:lpstr>
      <vt:lpstr>Role of working groups</vt:lpstr>
      <vt:lpstr>How was for Romania</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ruza</dc:creator>
  <cp:lastModifiedBy>user</cp:lastModifiedBy>
  <cp:revision>8</cp:revision>
  <dcterms:created xsi:type="dcterms:W3CDTF">2013-10-30T11:37:35Z</dcterms:created>
  <dcterms:modified xsi:type="dcterms:W3CDTF">2014-04-08T08:40:58Z</dcterms:modified>
</cp:coreProperties>
</file>