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4" r:id="rId4"/>
    <p:sldId id="259" r:id="rId5"/>
    <p:sldId id="260" r:id="rId6"/>
    <p:sldId id="265" r:id="rId7"/>
    <p:sldId id="26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9" d="100"/>
          <a:sy n="99" d="100"/>
        </p:scale>
        <p:origin x="-992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30/09/14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30/09/14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30/09/14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30/09/14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30/09/14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30/09/14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30/09/14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30/09/14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30/09/14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30/09/14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jpeg"/><Relationship Id="rId15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6" name="Picture 2" descr="Z:\hd\countries\ZZ Multi-country\IMPLEMENTATION\ECRAN 2013 - 2016\Implementation\Visibility\Final\tmn zelena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44208" y="188640"/>
            <a:ext cx="2252663" cy="252413"/>
          </a:xfrm>
          <a:prstGeom prst="rect">
            <a:avLst/>
          </a:prstGeom>
          <a:noFill/>
        </p:spPr>
      </p:pic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14" cstate="print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40000" cy="504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094433" y="6424885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1000" dirty="0">
                <a:cs typeface="Times New Roman" pitchFamily="18" charset="0"/>
              </a:rPr>
              <a:t> This Project is funded by the European Union</a:t>
            </a:r>
            <a:endParaRPr lang="en-GB" sz="1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88024" y="6256340"/>
            <a:ext cx="903892" cy="46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5652121" y="6423139"/>
            <a:ext cx="338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sz="1000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Project implemented by Human </a:t>
            </a:r>
            <a:r>
              <a: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Dynamics Consortium</a:t>
            </a:r>
            <a:endParaRPr lang="en-GB" sz="100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package" Target="../embeddings/Microsoft_Word_Document1.docx"/><Relationship Id="rId5" Type="http://schemas.openxmlformats.org/officeDocument/2006/relationships/image" Target="../media/image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package" Target="../embeddings/Microsoft_Word_Document2.docx"/><Relationship Id="rId5" Type="http://schemas.openxmlformats.org/officeDocument/2006/relationships/image" Target="../media/image5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package" Target="../embeddings/Microsoft_Word_Document3.docx"/><Relationship Id="rId5" Type="http://schemas.openxmlformats.org/officeDocument/2006/relationships/image" Target="../media/image6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Environment </a:t>
            </a:r>
            <a:r>
              <a:rPr lang="en-GB" b="1" dirty="0"/>
              <a:t>and Climate </a:t>
            </a:r>
            <a:r>
              <a:rPr lang="en-GB" b="1" dirty="0" smtClean="0"/>
              <a:t>Forum</a:t>
            </a:r>
            <a:br>
              <a:rPr lang="en-GB" b="1" dirty="0" smtClean="0"/>
            </a:br>
            <a:r>
              <a:rPr lang="en-GB" b="1" dirty="0" smtClean="0"/>
              <a:t>WORKPLAN</a:t>
            </a:r>
            <a:br>
              <a:rPr lang="en-GB" b="1" dirty="0" smtClean="0"/>
            </a:br>
            <a:r>
              <a:rPr lang="en-GB" b="1" dirty="0" smtClean="0"/>
              <a:t>2014+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56720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Richard Filcak</a:t>
            </a:r>
          </a:p>
          <a:p>
            <a:r>
              <a:rPr lang="en-GB" b="1" dirty="0"/>
              <a:t>1</a:t>
            </a:r>
            <a:r>
              <a:rPr lang="en-GB" b="1" baseline="30000" dirty="0"/>
              <a:t>st</a:t>
            </a:r>
            <a:r>
              <a:rPr lang="en-GB" b="1" dirty="0"/>
              <a:t> Regional NGO Kick – Off Meeting </a:t>
            </a:r>
          </a:p>
          <a:p>
            <a:r>
              <a:rPr lang="en-US" dirty="0" err="1"/>
              <a:t>Budva</a:t>
            </a:r>
            <a:r>
              <a:rPr lang="en-US" dirty="0"/>
              <a:t>,  May 7-8, 2014</a:t>
            </a:r>
          </a:p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5746481" y="50802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List of tasks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7F7F7F"/>
                </a:solidFill>
              </a:rPr>
              <a:t>Task 1.1.1 NGOs selection and engagement</a:t>
            </a:r>
            <a:endParaRPr lang="en-US" dirty="0">
              <a:solidFill>
                <a:srgbClr val="7F7F7F"/>
              </a:solidFill>
            </a:endParaRPr>
          </a:p>
          <a:p>
            <a:r>
              <a:rPr lang="en-GB" dirty="0">
                <a:solidFill>
                  <a:srgbClr val="7F7F7F"/>
                </a:solidFill>
              </a:rPr>
              <a:t>Task 1.1.2 Design and implementation of NGO capacity building programme</a:t>
            </a:r>
            <a:r>
              <a:rPr lang="en-US" dirty="0">
                <a:solidFill>
                  <a:srgbClr val="7F7F7F"/>
                </a:solidFill>
              </a:rPr>
              <a:t> </a:t>
            </a:r>
          </a:p>
          <a:p>
            <a:r>
              <a:rPr lang="en-GB" dirty="0">
                <a:solidFill>
                  <a:srgbClr val="7F7F7F"/>
                </a:solidFill>
              </a:rPr>
              <a:t>Task 1.1.3 Preparatory meetings and wider consultations</a:t>
            </a:r>
            <a:endParaRPr lang="en-US" dirty="0">
              <a:solidFill>
                <a:srgbClr val="7F7F7F"/>
              </a:solidFill>
            </a:endParaRPr>
          </a:p>
          <a:p>
            <a:r>
              <a:rPr lang="en-GB" dirty="0">
                <a:solidFill>
                  <a:srgbClr val="7F7F7F"/>
                </a:solidFill>
              </a:rPr>
              <a:t>Task 1.1.4 Organisation of annual </a:t>
            </a:r>
            <a:r>
              <a:rPr lang="en-GB" dirty="0" smtClean="0">
                <a:solidFill>
                  <a:srgbClr val="7F7F7F"/>
                </a:solidFill>
              </a:rPr>
              <a:t>meetings</a:t>
            </a:r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227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/>
              <a:t>Key challenges/factors in the implementation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ffectively working NGO group : Co-ownership and ability to work with stakeholders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Training and capacity development: 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For/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W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ith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the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NGOs, linking to ECRAN and country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eeds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Stakeholder dialogue:  Wide-ranging, outcome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riented and involving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Linking the EU/Regional/National dialogues: Well-targeted and effective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ialogue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Outreach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at the national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level: Hubs and information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haring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256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lang="en-GB" sz="3200" b="1" i="1" dirty="0"/>
              <a:t>Task 1.1.1 NGOs selection and engagement</a:t>
            </a:r>
            <a:r>
              <a:rPr lang="en-US" sz="3200" b="1" i="1" dirty="0"/>
              <a:t/>
            </a:r>
            <a:br>
              <a:rPr lang="en-US" sz="3200" b="1" i="1" dirty="0"/>
            </a:br>
            <a:endParaRPr lang="en-US" sz="32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7550002"/>
              </p:ext>
            </p:extLst>
          </p:nvPr>
        </p:nvGraphicFramePr>
        <p:xfrm>
          <a:off x="971600" y="1340768"/>
          <a:ext cx="7632848" cy="5078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Document" r:id="rId4" imgW="6261100" imgH="4165600" progId="Word.Document.12">
                  <p:embed/>
                </p:oleObj>
              </mc:Choice>
              <mc:Fallback>
                <p:oleObj name="Document" r:id="rId4" imgW="6261100" imgH="416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1600" y="1340768"/>
                        <a:ext cx="7632848" cy="5078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3011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78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sz="3600" b="1" i="1" dirty="0"/>
              <a:t>Task 1.1.2 Design and implementation of NGO capacity building programme</a:t>
            </a:r>
            <a:r>
              <a:rPr lang="en-US" sz="3600" b="1" i="1" dirty="0"/>
              <a:t> </a:t>
            </a:r>
            <a:r>
              <a:rPr lang="en-US" b="1" i="1" dirty="0"/>
              <a:t/>
            </a:r>
            <a:br>
              <a:rPr lang="en-US" b="1" i="1" dirty="0"/>
            </a:b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024744"/>
              </p:ext>
            </p:extLst>
          </p:nvPr>
        </p:nvGraphicFramePr>
        <p:xfrm>
          <a:off x="755576" y="1844824"/>
          <a:ext cx="7367740" cy="3661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Document" r:id="rId4" imgW="6261100" imgH="3111500" progId="Word.Document.12">
                  <p:embed/>
                </p:oleObj>
              </mc:Choice>
              <mc:Fallback>
                <p:oleObj name="Document" r:id="rId4" imgW="6261100" imgH="3111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5576" y="1844824"/>
                        <a:ext cx="7367740" cy="3661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9136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04685"/>
              </p:ext>
            </p:extLst>
          </p:nvPr>
        </p:nvGraphicFramePr>
        <p:xfrm>
          <a:off x="1441450" y="1104900"/>
          <a:ext cx="6261100" cy="464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Document" r:id="rId4" imgW="6261100" imgH="4648200" progId="Word.Document.12">
                  <p:embed/>
                </p:oleObj>
              </mc:Choice>
              <mc:Fallback>
                <p:oleObj name="Document" r:id="rId4" imgW="6261100" imgH="4648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41450" y="1104900"/>
                        <a:ext cx="6261100" cy="464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3367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561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1097</TotalTime>
  <Words>144</Words>
  <Application>Microsoft Macintosh PowerPoint</Application>
  <PresentationFormat>On-screen Show (4:3)</PresentationFormat>
  <Paragraphs>18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Document</vt:lpstr>
      <vt:lpstr>Environment and Climate Forum WORKPLAN 2014+</vt:lpstr>
      <vt:lpstr>List of tasks</vt:lpstr>
      <vt:lpstr>Key challenges/factors in the implementation </vt:lpstr>
      <vt:lpstr>Task 1.1.1 NGOs selection and engagement </vt:lpstr>
      <vt:lpstr>Task 1.1.2 Design and implementation of NGO capacity building programme 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Richard Filcak</cp:lastModifiedBy>
  <cp:revision>57</cp:revision>
  <dcterms:created xsi:type="dcterms:W3CDTF">2013-10-30T11:37:35Z</dcterms:created>
  <dcterms:modified xsi:type="dcterms:W3CDTF">2014-09-30T09:02:49Z</dcterms:modified>
</cp:coreProperties>
</file>