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9" r:id="rId4"/>
    <p:sldId id="27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9922" y="188640"/>
            <a:ext cx="2221234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Environmental Assessment </a:t>
            </a:r>
            <a:br>
              <a:rPr lang="en-GB" dirty="0" smtClean="0"/>
            </a:br>
            <a:r>
              <a:rPr lang="en-GB" dirty="0" smtClean="0"/>
              <a:t>Working Group </a:t>
            </a:r>
            <a:br>
              <a:rPr lang="en-GB" dirty="0" smtClean="0"/>
            </a:br>
            <a:r>
              <a:rPr lang="en-GB" dirty="0" smtClean="0"/>
              <a:t>1</a:t>
            </a:r>
            <a:r>
              <a:rPr lang="en-GB" baseline="30000" dirty="0" smtClean="0"/>
              <a:t>st</a:t>
            </a:r>
            <a:r>
              <a:rPr lang="en-GB" dirty="0" smtClean="0"/>
              <a:t> Annual Meeting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– </a:t>
            </a:r>
            <a:r>
              <a:rPr lang="en-GB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en-GB" dirty="0" smtClean="0"/>
              <a:t>Introduction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 smtClean="0"/>
              <a:t>Martin Smutny, KE3, ECRAN </a:t>
            </a:r>
          </a:p>
          <a:p>
            <a:r>
              <a:rPr lang="en-US" dirty="0" smtClean="0"/>
              <a:t>November 7, 2013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Objectives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/>
            <a:r>
              <a:rPr lang="en-US" sz="2800" dirty="0" smtClean="0"/>
              <a:t>To initiate activities of the Environmental Assessment Working Group within ECRAN project and get a feedback from the ECRAN project countries on (i) proposed EIA/SEA activities to be supported by ECRAN, (ii) the workplan, and (iii) selection of the SEA pilots. 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None/>
            </a:pPr>
            <a:r>
              <a:rPr lang="en-US" sz="2800" dirty="0" smtClean="0"/>
              <a:t>Specific Objectives: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400" dirty="0" smtClean="0"/>
              <a:t>To present overview and main outputs from RENA project as a baseline for ECRAN activities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400" dirty="0" smtClean="0"/>
              <a:t>To present and discuss proposed ECRAN activities in SEA and EIA fields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400" dirty="0" smtClean="0"/>
              <a:t>To present and discuss the workplan of the Environmental Assessment Working Group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400" dirty="0" smtClean="0"/>
              <a:t>To present and discuss proposed approach to SEA pilots´ support and criteria for pilots´ selection </a:t>
            </a:r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endParaRPr lang="en-US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Expected Results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 smtClean="0"/>
              <a:t>EIA/SEA activities specified and fine-tuned in order to reflect needs of the ECRAN project countries </a:t>
            </a:r>
            <a:endParaRPr lang="cs-CZ" sz="2400" dirty="0" smtClean="0"/>
          </a:p>
          <a:p>
            <a:pPr lvl="0"/>
            <a:r>
              <a:rPr lang="en-GB" sz="2400" dirty="0" smtClean="0"/>
              <a:t>Work plan finalized (for next 6 – 12 months)</a:t>
            </a:r>
            <a:endParaRPr lang="cs-CZ" sz="2400" dirty="0" smtClean="0"/>
          </a:p>
          <a:p>
            <a:pPr lvl="0"/>
            <a:r>
              <a:rPr lang="en-GB" sz="2400" dirty="0" smtClean="0"/>
              <a:t>Proposed approach to SEA pilots´ support and selection criteria endorsed by the beneficiaries</a:t>
            </a:r>
            <a:endParaRPr lang="cs-CZ" sz="2400" dirty="0" smtClean="0"/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endParaRPr lang="en-US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0" y="1"/>
          <a:ext cx="9144000" cy="6827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207"/>
                <a:gridCol w="7409793"/>
              </a:tblGrid>
              <a:tr h="450555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Time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Agenda</a:t>
                      </a:r>
                      <a:endParaRPr lang="cs-CZ" sz="2000" dirty="0"/>
                    </a:p>
                  </a:txBody>
                  <a:tcPr/>
                </a:tc>
              </a:tr>
              <a:tr h="1642375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14.00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Address by EC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Address by representative of Turkey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Address by ECRAN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Introduction of  the meeting and agenda </a:t>
                      </a:r>
                    </a:p>
                  </a:txBody>
                  <a:tcPr/>
                </a:tc>
              </a:tr>
              <a:tr h="668578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14.30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Brief overview of RENA activities in EIA/SEA and main challenges in EIA/SEA practice in ECRAN “region”</a:t>
                      </a:r>
                      <a:endParaRPr lang="cs-CZ" sz="2000" dirty="0"/>
                    </a:p>
                  </a:txBody>
                  <a:tcPr/>
                </a:tc>
              </a:tr>
              <a:tr h="615455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15.00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latin typeface="Calibri"/>
                          <a:ea typeface="Calibri"/>
                          <a:cs typeface="Arial"/>
                        </a:rPr>
                        <a:t>Introduction</a:t>
                      </a:r>
                      <a:r>
                        <a:rPr lang="en-GB" sz="2000" baseline="0" dirty="0" smtClean="0">
                          <a:latin typeface="Calibri"/>
                          <a:ea typeface="Calibri"/>
                          <a:cs typeface="Arial"/>
                        </a:rPr>
                        <a:t> to ECRAN</a:t>
                      </a:r>
                      <a:endParaRPr lang="cs-CZ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005" marR="16005" marT="0" marB="0"/>
                </a:tc>
              </a:tr>
              <a:tr h="701964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15.30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+mn-lt"/>
                          <a:ea typeface="Calibri"/>
                          <a:cs typeface="Times New Roman"/>
                        </a:rPr>
                        <a:t>Proposed EIA/SEA activities within ECRAN and work plan – presentation and discussion</a:t>
                      </a:r>
                      <a:endParaRPr lang="cs-CZ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005" marR="16005" marT="0" marB="0"/>
                </a:tc>
              </a:tr>
              <a:tr h="554583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16.00</a:t>
                      </a:r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latin typeface="Calibri"/>
                          <a:ea typeface="Calibri"/>
                          <a:cs typeface="Times New Roman"/>
                        </a:rPr>
                        <a:t>Coffee break </a:t>
                      </a:r>
                      <a:endParaRPr lang="cs-CZ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005" marR="16005" marT="0" marB="0"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+mn-lt"/>
                        </a:rPr>
                        <a:t>16.30</a:t>
                      </a:r>
                      <a:endParaRPr lang="cs-CZ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ECRAN support to SEA pilots – presentation and discussion </a:t>
                      </a:r>
                      <a:endParaRPr lang="cs-CZ" sz="20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750333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+mn-lt"/>
                        </a:rPr>
                        <a:t>17.30</a:t>
                      </a:r>
                      <a:endParaRPr lang="cs-CZ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tr-TR" sz="20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Arial"/>
                        </a:rPr>
                        <a:t>Practical </a:t>
                      </a:r>
                      <a:r>
                        <a:rPr lang="tr-TR" sz="2000" kern="12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arrangements/cooperation</a:t>
                      </a:r>
                      <a:r>
                        <a:rPr lang="tr-TR" sz="20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Arial"/>
                        </a:rPr>
                        <a:t> with TAIEX</a:t>
                      </a:r>
                      <a:endParaRPr lang="en-GB" sz="20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Arial"/>
                      </a:endParaRP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Arial"/>
                        </a:rPr>
                        <a:t>Summary conclusions and closure of the meeting </a:t>
                      </a:r>
                      <a:endParaRPr lang="tr-TR" sz="2000" b="0" i="0" u="none" strike="noStrike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16002" marR="16002" marT="9525" marB="0"/>
                </a:tc>
              </a:tr>
              <a:tr h="719282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+mn-lt"/>
                        </a:rPr>
                        <a:t>18.00</a:t>
                      </a:r>
                      <a:endParaRPr lang="cs-CZ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End of session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6002" marR="16002" marT="9525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249</Words>
  <Application>Microsoft Office PowerPoint</Application>
  <PresentationFormat>On-screen Show (4:3)</PresentationFormat>
  <Paragraphs>37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Environmental Assessment  Working Group  1st Annual Meeting –   Introduction </vt:lpstr>
      <vt:lpstr>Objectives </vt:lpstr>
      <vt:lpstr>Expected Results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Cera</cp:lastModifiedBy>
  <cp:revision>20</cp:revision>
  <dcterms:created xsi:type="dcterms:W3CDTF">2013-10-30T11:37:35Z</dcterms:created>
  <dcterms:modified xsi:type="dcterms:W3CDTF">2013-12-24T06:33:34Z</dcterms:modified>
</cp:coreProperties>
</file>