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 smtClean="0"/>
              <a:t>ToT scheme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5266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Martin Smutny, KE3, ECRAN </a:t>
            </a:r>
          </a:p>
          <a:p>
            <a:r>
              <a:rPr lang="en-GB" dirty="0" smtClean="0"/>
              <a:t>EA WG 2</a:t>
            </a:r>
            <a:r>
              <a:rPr lang="en-GB" baseline="30000" dirty="0" smtClean="0"/>
              <a:t>nd</a:t>
            </a:r>
            <a:r>
              <a:rPr lang="en-GB" dirty="0" smtClean="0"/>
              <a:t> Annual Meeting</a:t>
            </a:r>
            <a:endParaRPr lang="en-US" dirty="0" smtClean="0"/>
          </a:p>
          <a:p>
            <a:r>
              <a:rPr lang="en-US" dirty="0" smtClean="0"/>
              <a:t>November 26, 2014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Original ToT scheme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1</a:t>
            </a:r>
            <a:r>
              <a:rPr lang="en-US" sz="2600" baseline="30000" dirty="0" smtClean="0"/>
              <a:t>st</a:t>
            </a:r>
            <a:r>
              <a:rPr lang="en-US" sz="2600" dirty="0" smtClean="0"/>
              <a:t> ToT</a:t>
            </a:r>
          </a:p>
          <a:p>
            <a:pPr lvl="1"/>
            <a:r>
              <a:rPr lang="en-US" sz="2000" dirty="0" smtClean="0"/>
              <a:t>Main focus on SEA substance and principles to be promoted </a:t>
            </a:r>
          </a:p>
          <a:p>
            <a:pPr lvl="1"/>
            <a:r>
              <a:rPr lang="en-US" sz="2000" dirty="0" smtClean="0"/>
              <a:t>Developing the first draft of the training package </a:t>
            </a:r>
          </a:p>
          <a:p>
            <a:pPr lvl="1"/>
            <a:r>
              <a:rPr lang="en-US" sz="2000" dirty="0" smtClean="0"/>
              <a:t>Planning the trainings in the countries </a:t>
            </a:r>
          </a:p>
          <a:p>
            <a:r>
              <a:rPr lang="en-US" sz="2600" dirty="0" smtClean="0"/>
              <a:t>2</a:t>
            </a:r>
            <a:r>
              <a:rPr lang="en-US" sz="2600" baseline="30000" dirty="0" smtClean="0"/>
              <a:t>nd</a:t>
            </a:r>
            <a:r>
              <a:rPr lang="en-US" sz="2600" dirty="0" smtClean="0"/>
              <a:t> ToT (2 days)</a:t>
            </a:r>
          </a:p>
          <a:p>
            <a:pPr lvl="1"/>
            <a:r>
              <a:rPr lang="en-US" sz="2000" dirty="0" smtClean="0"/>
              <a:t>Sharing experience from the country trainings </a:t>
            </a:r>
          </a:p>
          <a:p>
            <a:pPr lvl="1"/>
            <a:r>
              <a:rPr lang="en-US" sz="2000" dirty="0" smtClean="0"/>
              <a:t>Adjusting training package </a:t>
            </a:r>
          </a:p>
          <a:p>
            <a:pPr lvl="1"/>
            <a:r>
              <a:rPr lang="en-US" sz="2000" dirty="0" smtClean="0"/>
              <a:t>Training skills </a:t>
            </a:r>
          </a:p>
          <a:p>
            <a:r>
              <a:rPr lang="en-US" sz="2600" dirty="0" smtClean="0"/>
              <a:t>3</a:t>
            </a:r>
            <a:r>
              <a:rPr lang="en-US" sz="2600" baseline="30000" dirty="0" smtClean="0"/>
              <a:t>rd</a:t>
            </a:r>
            <a:r>
              <a:rPr lang="en-US" sz="2600" dirty="0" smtClean="0"/>
              <a:t> ToT (2 days)</a:t>
            </a:r>
          </a:p>
          <a:p>
            <a:pPr lvl="1"/>
            <a:r>
              <a:rPr lang="en-US" sz="2000" dirty="0" smtClean="0"/>
              <a:t>Finalizing country-specific training packages and SEA/EIA training strategies </a:t>
            </a:r>
          </a:p>
        </p:txBody>
      </p:sp>
      <p:sp>
        <p:nvSpPr>
          <p:cNvPr id="4" name="Šipka doprava 3"/>
          <p:cNvSpPr/>
          <p:nvPr/>
        </p:nvSpPr>
        <p:spPr>
          <a:xfrm flipH="1">
            <a:off x="5364088" y="3140968"/>
            <a:ext cx="288032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Conducting local trainings </a:t>
            </a:r>
            <a:endParaRPr lang="cs-CZ" dirty="0"/>
          </a:p>
        </p:txBody>
      </p:sp>
      <p:sp>
        <p:nvSpPr>
          <p:cNvPr id="5" name="Šipka doprava 4"/>
          <p:cNvSpPr/>
          <p:nvPr/>
        </p:nvSpPr>
        <p:spPr>
          <a:xfrm flipH="1">
            <a:off x="5364088" y="4509120"/>
            <a:ext cx="288032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Conducting local trainings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ToT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4 days instead </a:t>
            </a:r>
            <a:r>
              <a:rPr lang="en-US" sz="2800" dirty="0" smtClean="0"/>
              <a:t>2 (Skopje, Macedonia)</a:t>
            </a:r>
            <a:endParaRPr lang="en-US" sz="2800" dirty="0" smtClean="0"/>
          </a:p>
          <a:p>
            <a:r>
              <a:rPr lang="en-US" sz="2800" dirty="0" smtClean="0"/>
              <a:t>Key focus</a:t>
            </a:r>
          </a:p>
          <a:p>
            <a:pPr lvl="1"/>
            <a:r>
              <a:rPr lang="en-US" sz="2400" dirty="0" smtClean="0"/>
              <a:t>Revising training packages </a:t>
            </a:r>
          </a:p>
          <a:p>
            <a:pPr lvl="1"/>
            <a:r>
              <a:rPr lang="en-US" sz="2400" dirty="0" smtClean="0"/>
              <a:t>Training skills and techniques</a:t>
            </a:r>
          </a:p>
          <a:p>
            <a:pPr lvl="1">
              <a:buNone/>
            </a:pPr>
            <a:r>
              <a:rPr lang="en-US" sz="2400" dirty="0" smtClean="0"/>
              <a:t>+</a:t>
            </a:r>
          </a:p>
          <a:p>
            <a:pPr lvl="1"/>
            <a:r>
              <a:rPr lang="en-US" sz="2400" dirty="0" smtClean="0"/>
              <a:t>Addressing specific topics (in a form of ‘guest’ lecturers via TAIEX)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120</Words>
  <Application>Microsoft Office PowerPoint</Application>
  <PresentationFormat>Předvádění na obrazovce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4" baseType="lpstr">
      <vt:lpstr>Office Theme</vt:lpstr>
      <vt:lpstr>ToT scheme </vt:lpstr>
      <vt:lpstr>Original ToT scheme</vt:lpstr>
      <vt:lpstr>2nd ToT session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175</cp:revision>
  <dcterms:created xsi:type="dcterms:W3CDTF">2013-10-30T11:37:35Z</dcterms:created>
  <dcterms:modified xsi:type="dcterms:W3CDTF">2014-11-26T11:53:31Z</dcterms:modified>
</cp:coreProperties>
</file>